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307" r:id="rId3"/>
    <p:sldId id="293" r:id="rId4"/>
    <p:sldId id="263" r:id="rId5"/>
    <p:sldId id="264" r:id="rId6"/>
    <p:sldId id="262" r:id="rId7"/>
    <p:sldId id="265" r:id="rId8"/>
    <p:sldId id="310" r:id="rId9"/>
    <p:sldId id="266" r:id="rId10"/>
    <p:sldId id="267" r:id="rId11"/>
    <p:sldId id="268" r:id="rId12"/>
    <p:sldId id="269" r:id="rId13"/>
    <p:sldId id="271" r:id="rId14"/>
    <p:sldId id="273" r:id="rId15"/>
    <p:sldId id="278" r:id="rId16"/>
    <p:sldId id="306" r:id="rId17"/>
    <p:sldId id="282" r:id="rId18"/>
    <p:sldId id="295" r:id="rId19"/>
    <p:sldId id="285" r:id="rId20"/>
    <p:sldId id="300" r:id="rId21"/>
    <p:sldId id="301" r:id="rId22"/>
    <p:sldId id="302" r:id="rId23"/>
    <p:sldId id="303" r:id="rId24"/>
    <p:sldId id="305" r:id="rId25"/>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860"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E74B2EB8-45B1-4CC0-97B0-2F8D94E49D37}" type="datetimeFigureOut">
              <a:rPr lang="en-GB" smtClean="0"/>
              <a:t>23/09/2025</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CDF92E08-B65A-433C-90D0-C48FFDF5B0B0}" type="slidenum">
              <a:rPr lang="en-GB" smtClean="0"/>
              <a:t>‹#›</a:t>
            </a:fld>
            <a:endParaRPr lang="en-GB"/>
          </a:p>
        </p:txBody>
      </p:sp>
    </p:spTree>
    <p:extLst>
      <p:ext uri="{BB962C8B-B14F-4D97-AF65-F5344CB8AC3E}">
        <p14:creationId xmlns:p14="http://schemas.microsoft.com/office/powerpoint/2010/main" val="363891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F92E08-B65A-433C-90D0-C48FFDF5B0B0}" type="slidenum">
              <a:rPr lang="en-GB" smtClean="0"/>
              <a:t>7</a:t>
            </a:fld>
            <a:endParaRPr lang="en-GB"/>
          </a:p>
        </p:txBody>
      </p:sp>
    </p:spTree>
    <p:extLst>
      <p:ext uri="{BB962C8B-B14F-4D97-AF65-F5344CB8AC3E}">
        <p14:creationId xmlns:p14="http://schemas.microsoft.com/office/powerpoint/2010/main" val="3207307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F92E08-B65A-433C-90D0-C48FFDF5B0B0}" type="slidenum">
              <a:rPr lang="en-GB" smtClean="0"/>
              <a:t>21</a:t>
            </a:fld>
            <a:endParaRPr lang="en-GB"/>
          </a:p>
        </p:txBody>
      </p:sp>
    </p:spTree>
    <p:extLst>
      <p:ext uri="{BB962C8B-B14F-4D97-AF65-F5344CB8AC3E}">
        <p14:creationId xmlns:p14="http://schemas.microsoft.com/office/powerpoint/2010/main" val="1197179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1800" b="0" i="0">
                <a:solidFill>
                  <a:srgbClr val="6F2F9F"/>
                </a:solidFill>
                <a:latin typeface="Verdana"/>
                <a:cs typeface="Verdana"/>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600" b="0" i="0">
                <a:solidFill>
                  <a:srgbClr val="FF0000"/>
                </a:solidFill>
                <a:latin typeface="Verdana"/>
                <a:cs typeface="Verdan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6F2F9F"/>
                </a:solidFill>
                <a:latin typeface="Verdana"/>
                <a:cs typeface="Verdana"/>
              </a:defRPr>
            </a:lvl1pPr>
          </a:lstStyle>
          <a:p>
            <a:endParaRPr/>
          </a:p>
        </p:txBody>
      </p:sp>
      <p:sp>
        <p:nvSpPr>
          <p:cNvPr id="3" name="Holder 3"/>
          <p:cNvSpPr>
            <a:spLocks noGrp="1"/>
          </p:cNvSpPr>
          <p:nvPr>
            <p:ph type="body" idx="1"/>
          </p:nvPr>
        </p:nvSpPr>
        <p:spPr/>
        <p:txBody>
          <a:bodyPr lIns="0" tIns="0" rIns="0" bIns="0"/>
          <a:lstStyle>
            <a:lvl1pPr>
              <a:defRPr sz="1600" b="0" i="0">
                <a:solidFill>
                  <a:srgbClr val="FF0000"/>
                </a:solidFill>
                <a:latin typeface="Verdana"/>
                <a:cs typeface="Verdan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99CCFF"/>
          </a:solidFill>
        </p:spPr>
        <p:txBody>
          <a:bodyPr wrap="square" lIns="0" tIns="0" rIns="0" bIns="0" rtlCol="0"/>
          <a:lstStyle/>
          <a:p>
            <a:endParaRPr/>
          </a:p>
        </p:txBody>
      </p:sp>
      <p:sp>
        <p:nvSpPr>
          <p:cNvPr id="17" name="bg object 17"/>
          <p:cNvSpPr/>
          <p:nvPr/>
        </p:nvSpPr>
        <p:spPr>
          <a:xfrm>
            <a:off x="225551" y="214884"/>
            <a:ext cx="2517775" cy="2148840"/>
          </a:xfrm>
          <a:custGeom>
            <a:avLst/>
            <a:gdLst/>
            <a:ahLst/>
            <a:cxnLst/>
            <a:rect l="l" t="t" r="r" b="b"/>
            <a:pathLst>
              <a:path w="2517775" h="2148840">
                <a:moveTo>
                  <a:pt x="1258823" y="0"/>
                </a:moveTo>
                <a:lnTo>
                  <a:pt x="1206935" y="896"/>
                </a:lnTo>
                <a:lnTo>
                  <a:pt x="1155581" y="3561"/>
                </a:lnTo>
                <a:lnTo>
                  <a:pt x="1104802" y="7962"/>
                </a:lnTo>
                <a:lnTo>
                  <a:pt x="1054637" y="14063"/>
                </a:lnTo>
                <a:lnTo>
                  <a:pt x="1005128" y="21830"/>
                </a:lnTo>
                <a:lnTo>
                  <a:pt x="956315" y="31227"/>
                </a:lnTo>
                <a:lnTo>
                  <a:pt x="908239" y="42222"/>
                </a:lnTo>
                <a:lnTo>
                  <a:pt x="860940" y="54778"/>
                </a:lnTo>
                <a:lnTo>
                  <a:pt x="814458" y="68862"/>
                </a:lnTo>
                <a:lnTo>
                  <a:pt x="768835" y="84439"/>
                </a:lnTo>
                <a:lnTo>
                  <a:pt x="724110" y="101474"/>
                </a:lnTo>
                <a:lnTo>
                  <a:pt x="680324" y="119932"/>
                </a:lnTo>
                <a:lnTo>
                  <a:pt x="637518" y="139780"/>
                </a:lnTo>
                <a:lnTo>
                  <a:pt x="595731" y="160982"/>
                </a:lnTo>
                <a:lnTo>
                  <a:pt x="555006" y="183505"/>
                </a:lnTo>
                <a:lnTo>
                  <a:pt x="515381" y="207312"/>
                </a:lnTo>
                <a:lnTo>
                  <a:pt x="476898" y="232371"/>
                </a:lnTo>
                <a:lnTo>
                  <a:pt x="439597" y="258646"/>
                </a:lnTo>
                <a:lnTo>
                  <a:pt x="403518" y="286102"/>
                </a:lnTo>
                <a:lnTo>
                  <a:pt x="368703" y="314706"/>
                </a:lnTo>
                <a:lnTo>
                  <a:pt x="335191" y="344422"/>
                </a:lnTo>
                <a:lnTo>
                  <a:pt x="303023" y="375216"/>
                </a:lnTo>
                <a:lnTo>
                  <a:pt x="272240" y="407053"/>
                </a:lnTo>
                <a:lnTo>
                  <a:pt x="242881" y="439899"/>
                </a:lnTo>
                <a:lnTo>
                  <a:pt x="214988" y="473719"/>
                </a:lnTo>
                <a:lnTo>
                  <a:pt x="188602" y="508479"/>
                </a:lnTo>
                <a:lnTo>
                  <a:pt x="163761" y="544145"/>
                </a:lnTo>
                <a:lnTo>
                  <a:pt x="140508" y="580680"/>
                </a:lnTo>
                <a:lnTo>
                  <a:pt x="118883" y="618052"/>
                </a:lnTo>
                <a:lnTo>
                  <a:pt x="98925" y="656224"/>
                </a:lnTo>
                <a:lnTo>
                  <a:pt x="80676" y="695164"/>
                </a:lnTo>
                <a:lnTo>
                  <a:pt x="64176" y="734836"/>
                </a:lnTo>
                <a:lnTo>
                  <a:pt x="49465" y="775205"/>
                </a:lnTo>
                <a:lnTo>
                  <a:pt x="36585" y="816238"/>
                </a:lnTo>
                <a:lnTo>
                  <a:pt x="25575" y="857898"/>
                </a:lnTo>
                <a:lnTo>
                  <a:pt x="16476" y="900153"/>
                </a:lnTo>
                <a:lnTo>
                  <a:pt x="9328" y="942967"/>
                </a:lnTo>
                <a:lnTo>
                  <a:pt x="4173" y="986306"/>
                </a:lnTo>
                <a:lnTo>
                  <a:pt x="1050" y="1030135"/>
                </a:lnTo>
                <a:lnTo>
                  <a:pt x="0" y="1074420"/>
                </a:lnTo>
                <a:lnTo>
                  <a:pt x="1050" y="1118704"/>
                </a:lnTo>
                <a:lnTo>
                  <a:pt x="4173" y="1162533"/>
                </a:lnTo>
                <a:lnTo>
                  <a:pt x="9328" y="1205872"/>
                </a:lnTo>
                <a:lnTo>
                  <a:pt x="16476" y="1248686"/>
                </a:lnTo>
                <a:lnTo>
                  <a:pt x="25575" y="1290941"/>
                </a:lnTo>
                <a:lnTo>
                  <a:pt x="36585" y="1332601"/>
                </a:lnTo>
                <a:lnTo>
                  <a:pt x="49465" y="1373634"/>
                </a:lnTo>
                <a:lnTo>
                  <a:pt x="64176" y="1414003"/>
                </a:lnTo>
                <a:lnTo>
                  <a:pt x="80676" y="1453675"/>
                </a:lnTo>
                <a:lnTo>
                  <a:pt x="98925" y="1492615"/>
                </a:lnTo>
                <a:lnTo>
                  <a:pt x="118883" y="1530787"/>
                </a:lnTo>
                <a:lnTo>
                  <a:pt x="140508" y="1568159"/>
                </a:lnTo>
                <a:lnTo>
                  <a:pt x="163761" y="1604694"/>
                </a:lnTo>
                <a:lnTo>
                  <a:pt x="188602" y="1640360"/>
                </a:lnTo>
                <a:lnTo>
                  <a:pt x="214988" y="1675120"/>
                </a:lnTo>
                <a:lnTo>
                  <a:pt x="242881" y="1708940"/>
                </a:lnTo>
                <a:lnTo>
                  <a:pt x="272240" y="1741786"/>
                </a:lnTo>
                <a:lnTo>
                  <a:pt x="303023" y="1773623"/>
                </a:lnTo>
                <a:lnTo>
                  <a:pt x="335191" y="1804417"/>
                </a:lnTo>
                <a:lnTo>
                  <a:pt x="368703" y="1834134"/>
                </a:lnTo>
                <a:lnTo>
                  <a:pt x="403518" y="1862737"/>
                </a:lnTo>
                <a:lnTo>
                  <a:pt x="439597" y="1890193"/>
                </a:lnTo>
                <a:lnTo>
                  <a:pt x="476898" y="1916468"/>
                </a:lnTo>
                <a:lnTo>
                  <a:pt x="515381" y="1941527"/>
                </a:lnTo>
                <a:lnTo>
                  <a:pt x="555006" y="1965334"/>
                </a:lnTo>
                <a:lnTo>
                  <a:pt x="595731" y="1987857"/>
                </a:lnTo>
                <a:lnTo>
                  <a:pt x="637518" y="2009059"/>
                </a:lnTo>
                <a:lnTo>
                  <a:pt x="680324" y="2028907"/>
                </a:lnTo>
                <a:lnTo>
                  <a:pt x="724110" y="2047365"/>
                </a:lnTo>
                <a:lnTo>
                  <a:pt x="768835" y="2064400"/>
                </a:lnTo>
                <a:lnTo>
                  <a:pt x="814458" y="2079977"/>
                </a:lnTo>
                <a:lnTo>
                  <a:pt x="860940" y="2094061"/>
                </a:lnTo>
                <a:lnTo>
                  <a:pt x="908239" y="2106617"/>
                </a:lnTo>
                <a:lnTo>
                  <a:pt x="956315" y="2117612"/>
                </a:lnTo>
                <a:lnTo>
                  <a:pt x="1005128" y="2127009"/>
                </a:lnTo>
                <a:lnTo>
                  <a:pt x="1054637" y="2134776"/>
                </a:lnTo>
                <a:lnTo>
                  <a:pt x="1104802" y="2140877"/>
                </a:lnTo>
                <a:lnTo>
                  <a:pt x="1155581" y="2145278"/>
                </a:lnTo>
                <a:lnTo>
                  <a:pt x="1206935" y="2147943"/>
                </a:lnTo>
                <a:lnTo>
                  <a:pt x="1258823" y="2148840"/>
                </a:lnTo>
                <a:lnTo>
                  <a:pt x="1310710" y="2147943"/>
                </a:lnTo>
                <a:lnTo>
                  <a:pt x="1362062" y="2145278"/>
                </a:lnTo>
                <a:lnTo>
                  <a:pt x="1412840" y="2140877"/>
                </a:lnTo>
                <a:lnTo>
                  <a:pt x="1463004" y="2134776"/>
                </a:lnTo>
                <a:lnTo>
                  <a:pt x="1512511" y="2127009"/>
                </a:lnTo>
                <a:lnTo>
                  <a:pt x="1561323" y="2117612"/>
                </a:lnTo>
                <a:lnTo>
                  <a:pt x="1609399" y="2106617"/>
                </a:lnTo>
                <a:lnTo>
                  <a:pt x="1656697" y="2094061"/>
                </a:lnTo>
                <a:lnTo>
                  <a:pt x="1703178" y="2079977"/>
                </a:lnTo>
                <a:lnTo>
                  <a:pt x="1748801" y="2064400"/>
                </a:lnTo>
                <a:lnTo>
                  <a:pt x="1793526" y="2047365"/>
                </a:lnTo>
                <a:lnTo>
                  <a:pt x="1837312" y="2028907"/>
                </a:lnTo>
                <a:lnTo>
                  <a:pt x="1880118" y="2009059"/>
                </a:lnTo>
                <a:lnTo>
                  <a:pt x="1921904" y="1987857"/>
                </a:lnTo>
                <a:lnTo>
                  <a:pt x="1962630" y="1965334"/>
                </a:lnTo>
                <a:lnTo>
                  <a:pt x="2002255" y="1941527"/>
                </a:lnTo>
                <a:lnTo>
                  <a:pt x="2040738" y="1916468"/>
                </a:lnTo>
                <a:lnTo>
                  <a:pt x="2078040" y="1890193"/>
                </a:lnTo>
                <a:lnTo>
                  <a:pt x="2114119" y="1862737"/>
                </a:lnTo>
                <a:lnTo>
                  <a:pt x="2148935" y="1834134"/>
                </a:lnTo>
                <a:lnTo>
                  <a:pt x="2182447" y="1804417"/>
                </a:lnTo>
                <a:lnTo>
                  <a:pt x="2214616" y="1773623"/>
                </a:lnTo>
                <a:lnTo>
                  <a:pt x="2245400" y="1741786"/>
                </a:lnTo>
                <a:lnTo>
                  <a:pt x="2274758" y="1708940"/>
                </a:lnTo>
                <a:lnTo>
                  <a:pt x="2302652" y="1675120"/>
                </a:lnTo>
                <a:lnTo>
                  <a:pt x="2329039" y="1640360"/>
                </a:lnTo>
                <a:lnTo>
                  <a:pt x="2353880" y="1604694"/>
                </a:lnTo>
                <a:lnTo>
                  <a:pt x="2377134" y="1568159"/>
                </a:lnTo>
                <a:lnTo>
                  <a:pt x="2398760" y="1530787"/>
                </a:lnTo>
                <a:lnTo>
                  <a:pt x="2418718" y="1492615"/>
                </a:lnTo>
                <a:lnTo>
                  <a:pt x="2436968" y="1453675"/>
                </a:lnTo>
                <a:lnTo>
                  <a:pt x="2453469" y="1414003"/>
                </a:lnTo>
                <a:lnTo>
                  <a:pt x="2468180" y="1373634"/>
                </a:lnTo>
                <a:lnTo>
                  <a:pt x="2481061" y="1332601"/>
                </a:lnTo>
                <a:lnTo>
                  <a:pt x="2492071" y="1290941"/>
                </a:lnTo>
                <a:lnTo>
                  <a:pt x="2501171" y="1248686"/>
                </a:lnTo>
                <a:lnTo>
                  <a:pt x="2508319" y="1205872"/>
                </a:lnTo>
                <a:lnTo>
                  <a:pt x="2513474" y="1162533"/>
                </a:lnTo>
                <a:lnTo>
                  <a:pt x="2516597" y="1118704"/>
                </a:lnTo>
                <a:lnTo>
                  <a:pt x="2517648" y="1074420"/>
                </a:lnTo>
                <a:lnTo>
                  <a:pt x="2516597" y="1030135"/>
                </a:lnTo>
                <a:lnTo>
                  <a:pt x="2513474" y="986306"/>
                </a:lnTo>
                <a:lnTo>
                  <a:pt x="2508319" y="942967"/>
                </a:lnTo>
                <a:lnTo>
                  <a:pt x="2501171" y="900153"/>
                </a:lnTo>
                <a:lnTo>
                  <a:pt x="2492071" y="857898"/>
                </a:lnTo>
                <a:lnTo>
                  <a:pt x="2481061" y="816238"/>
                </a:lnTo>
                <a:lnTo>
                  <a:pt x="2468180" y="775205"/>
                </a:lnTo>
                <a:lnTo>
                  <a:pt x="2453469" y="734836"/>
                </a:lnTo>
                <a:lnTo>
                  <a:pt x="2436968" y="695164"/>
                </a:lnTo>
                <a:lnTo>
                  <a:pt x="2418718" y="656224"/>
                </a:lnTo>
                <a:lnTo>
                  <a:pt x="2398760" y="618052"/>
                </a:lnTo>
                <a:lnTo>
                  <a:pt x="2377134" y="580680"/>
                </a:lnTo>
                <a:lnTo>
                  <a:pt x="2353880" y="544145"/>
                </a:lnTo>
                <a:lnTo>
                  <a:pt x="2329039" y="508479"/>
                </a:lnTo>
                <a:lnTo>
                  <a:pt x="2302652" y="473719"/>
                </a:lnTo>
                <a:lnTo>
                  <a:pt x="2274758" y="439899"/>
                </a:lnTo>
                <a:lnTo>
                  <a:pt x="2245400" y="407053"/>
                </a:lnTo>
                <a:lnTo>
                  <a:pt x="2214616" y="375216"/>
                </a:lnTo>
                <a:lnTo>
                  <a:pt x="2182447" y="344422"/>
                </a:lnTo>
                <a:lnTo>
                  <a:pt x="2148935" y="314705"/>
                </a:lnTo>
                <a:lnTo>
                  <a:pt x="2114119" y="286102"/>
                </a:lnTo>
                <a:lnTo>
                  <a:pt x="2078040" y="258646"/>
                </a:lnTo>
                <a:lnTo>
                  <a:pt x="2040738" y="232371"/>
                </a:lnTo>
                <a:lnTo>
                  <a:pt x="2002255" y="207312"/>
                </a:lnTo>
                <a:lnTo>
                  <a:pt x="1962630" y="183505"/>
                </a:lnTo>
                <a:lnTo>
                  <a:pt x="1921904" y="160982"/>
                </a:lnTo>
                <a:lnTo>
                  <a:pt x="1880118" y="139780"/>
                </a:lnTo>
                <a:lnTo>
                  <a:pt x="1837312" y="119932"/>
                </a:lnTo>
                <a:lnTo>
                  <a:pt x="1793526" y="101474"/>
                </a:lnTo>
                <a:lnTo>
                  <a:pt x="1748801" y="84439"/>
                </a:lnTo>
                <a:lnTo>
                  <a:pt x="1703178" y="68862"/>
                </a:lnTo>
                <a:lnTo>
                  <a:pt x="1656697" y="54778"/>
                </a:lnTo>
                <a:lnTo>
                  <a:pt x="1609399" y="42222"/>
                </a:lnTo>
                <a:lnTo>
                  <a:pt x="1561323" y="31227"/>
                </a:lnTo>
                <a:lnTo>
                  <a:pt x="1512511" y="21830"/>
                </a:lnTo>
                <a:lnTo>
                  <a:pt x="1463004" y="14063"/>
                </a:lnTo>
                <a:lnTo>
                  <a:pt x="1412840" y="7962"/>
                </a:lnTo>
                <a:lnTo>
                  <a:pt x="1362062" y="3561"/>
                </a:lnTo>
                <a:lnTo>
                  <a:pt x="1310710" y="896"/>
                </a:lnTo>
                <a:lnTo>
                  <a:pt x="1258823" y="0"/>
                </a:lnTo>
                <a:close/>
              </a:path>
            </a:pathLst>
          </a:custGeom>
          <a:solidFill>
            <a:srgbClr val="FFFFFF"/>
          </a:solidFill>
        </p:spPr>
        <p:txBody>
          <a:bodyPr wrap="square" lIns="0" tIns="0" rIns="0" bIns="0" rtlCol="0"/>
          <a:lstStyle/>
          <a:p>
            <a:endParaRPr/>
          </a:p>
        </p:txBody>
      </p:sp>
      <p:sp>
        <p:nvSpPr>
          <p:cNvPr id="18" name="bg object 18"/>
          <p:cNvSpPr/>
          <p:nvPr/>
        </p:nvSpPr>
        <p:spPr>
          <a:xfrm>
            <a:off x="225551" y="214884"/>
            <a:ext cx="2517775" cy="2148840"/>
          </a:xfrm>
          <a:custGeom>
            <a:avLst/>
            <a:gdLst/>
            <a:ahLst/>
            <a:cxnLst/>
            <a:rect l="l" t="t" r="r" b="b"/>
            <a:pathLst>
              <a:path w="2517775" h="2148840">
                <a:moveTo>
                  <a:pt x="0" y="1074420"/>
                </a:moveTo>
                <a:lnTo>
                  <a:pt x="1050" y="1030135"/>
                </a:lnTo>
                <a:lnTo>
                  <a:pt x="4173" y="986306"/>
                </a:lnTo>
                <a:lnTo>
                  <a:pt x="9328" y="942967"/>
                </a:lnTo>
                <a:lnTo>
                  <a:pt x="16476" y="900153"/>
                </a:lnTo>
                <a:lnTo>
                  <a:pt x="25575" y="857898"/>
                </a:lnTo>
                <a:lnTo>
                  <a:pt x="36585" y="816238"/>
                </a:lnTo>
                <a:lnTo>
                  <a:pt x="49465" y="775205"/>
                </a:lnTo>
                <a:lnTo>
                  <a:pt x="64176" y="734836"/>
                </a:lnTo>
                <a:lnTo>
                  <a:pt x="80676" y="695164"/>
                </a:lnTo>
                <a:lnTo>
                  <a:pt x="98925" y="656224"/>
                </a:lnTo>
                <a:lnTo>
                  <a:pt x="118883" y="618052"/>
                </a:lnTo>
                <a:lnTo>
                  <a:pt x="140508" y="580680"/>
                </a:lnTo>
                <a:lnTo>
                  <a:pt x="163761" y="544145"/>
                </a:lnTo>
                <a:lnTo>
                  <a:pt x="188602" y="508479"/>
                </a:lnTo>
                <a:lnTo>
                  <a:pt x="214988" y="473719"/>
                </a:lnTo>
                <a:lnTo>
                  <a:pt x="242881" y="439899"/>
                </a:lnTo>
                <a:lnTo>
                  <a:pt x="272240" y="407053"/>
                </a:lnTo>
                <a:lnTo>
                  <a:pt x="303023" y="375216"/>
                </a:lnTo>
                <a:lnTo>
                  <a:pt x="335191" y="344422"/>
                </a:lnTo>
                <a:lnTo>
                  <a:pt x="368703" y="314706"/>
                </a:lnTo>
                <a:lnTo>
                  <a:pt x="403518" y="286102"/>
                </a:lnTo>
                <a:lnTo>
                  <a:pt x="439597" y="258646"/>
                </a:lnTo>
                <a:lnTo>
                  <a:pt x="476898" y="232371"/>
                </a:lnTo>
                <a:lnTo>
                  <a:pt x="515381" y="207312"/>
                </a:lnTo>
                <a:lnTo>
                  <a:pt x="555006" y="183505"/>
                </a:lnTo>
                <a:lnTo>
                  <a:pt x="595731" y="160982"/>
                </a:lnTo>
                <a:lnTo>
                  <a:pt x="637518" y="139780"/>
                </a:lnTo>
                <a:lnTo>
                  <a:pt x="680324" y="119932"/>
                </a:lnTo>
                <a:lnTo>
                  <a:pt x="724110" y="101474"/>
                </a:lnTo>
                <a:lnTo>
                  <a:pt x="768835" y="84439"/>
                </a:lnTo>
                <a:lnTo>
                  <a:pt x="814458" y="68862"/>
                </a:lnTo>
                <a:lnTo>
                  <a:pt x="860940" y="54778"/>
                </a:lnTo>
                <a:lnTo>
                  <a:pt x="908239" y="42222"/>
                </a:lnTo>
                <a:lnTo>
                  <a:pt x="956315" y="31227"/>
                </a:lnTo>
                <a:lnTo>
                  <a:pt x="1005128" y="21830"/>
                </a:lnTo>
                <a:lnTo>
                  <a:pt x="1054637" y="14063"/>
                </a:lnTo>
                <a:lnTo>
                  <a:pt x="1104802" y="7962"/>
                </a:lnTo>
                <a:lnTo>
                  <a:pt x="1155581" y="3561"/>
                </a:lnTo>
                <a:lnTo>
                  <a:pt x="1206935" y="896"/>
                </a:lnTo>
                <a:lnTo>
                  <a:pt x="1258823" y="0"/>
                </a:lnTo>
                <a:lnTo>
                  <a:pt x="1310710" y="896"/>
                </a:lnTo>
                <a:lnTo>
                  <a:pt x="1362062" y="3561"/>
                </a:lnTo>
                <a:lnTo>
                  <a:pt x="1412840" y="7962"/>
                </a:lnTo>
                <a:lnTo>
                  <a:pt x="1463004" y="14063"/>
                </a:lnTo>
                <a:lnTo>
                  <a:pt x="1512511" y="21830"/>
                </a:lnTo>
                <a:lnTo>
                  <a:pt x="1561323" y="31227"/>
                </a:lnTo>
                <a:lnTo>
                  <a:pt x="1609399" y="42222"/>
                </a:lnTo>
                <a:lnTo>
                  <a:pt x="1656697" y="54778"/>
                </a:lnTo>
                <a:lnTo>
                  <a:pt x="1703178" y="68862"/>
                </a:lnTo>
                <a:lnTo>
                  <a:pt x="1748801" y="84439"/>
                </a:lnTo>
                <a:lnTo>
                  <a:pt x="1793526" y="101474"/>
                </a:lnTo>
                <a:lnTo>
                  <a:pt x="1837312" y="119932"/>
                </a:lnTo>
                <a:lnTo>
                  <a:pt x="1880118" y="139780"/>
                </a:lnTo>
                <a:lnTo>
                  <a:pt x="1921904" y="160982"/>
                </a:lnTo>
                <a:lnTo>
                  <a:pt x="1962630" y="183505"/>
                </a:lnTo>
                <a:lnTo>
                  <a:pt x="2002255" y="207312"/>
                </a:lnTo>
                <a:lnTo>
                  <a:pt x="2040738" y="232371"/>
                </a:lnTo>
                <a:lnTo>
                  <a:pt x="2078040" y="258646"/>
                </a:lnTo>
                <a:lnTo>
                  <a:pt x="2114119" y="286102"/>
                </a:lnTo>
                <a:lnTo>
                  <a:pt x="2148935" y="314705"/>
                </a:lnTo>
                <a:lnTo>
                  <a:pt x="2182447" y="344422"/>
                </a:lnTo>
                <a:lnTo>
                  <a:pt x="2214616" y="375216"/>
                </a:lnTo>
                <a:lnTo>
                  <a:pt x="2245400" y="407053"/>
                </a:lnTo>
                <a:lnTo>
                  <a:pt x="2274758" y="439899"/>
                </a:lnTo>
                <a:lnTo>
                  <a:pt x="2302652" y="473719"/>
                </a:lnTo>
                <a:lnTo>
                  <a:pt x="2329039" y="508479"/>
                </a:lnTo>
                <a:lnTo>
                  <a:pt x="2353880" y="544145"/>
                </a:lnTo>
                <a:lnTo>
                  <a:pt x="2377134" y="580680"/>
                </a:lnTo>
                <a:lnTo>
                  <a:pt x="2398760" y="618052"/>
                </a:lnTo>
                <a:lnTo>
                  <a:pt x="2418718" y="656224"/>
                </a:lnTo>
                <a:lnTo>
                  <a:pt x="2436968" y="695164"/>
                </a:lnTo>
                <a:lnTo>
                  <a:pt x="2453469" y="734836"/>
                </a:lnTo>
                <a:lnTo>
                  <a:pt x="2468180" y="775205"/>
                </a:lnTo>
                <a:lnTo>
                  <a:pt x="2481061" y="816238"/>
                </a:lnTo>
                <a:lnTo>
                  <a:pt x="2492071" y="857898"/>
                </a:lnTo>
                <a:lnTo>
                  <a:pt x="2501171" y="900153"/>
                </a:lnTo>
                <a:lnTo>
                  <a:pt x="2508319" y="942967"/>
                </a:lnTo>
                <a:lnTo>
                  <a:pt x="2513474" y="986306"/>
                </a:lnTo>
                <a:lnTo>
                  <a:pt x="2516597" y="1030135"/>
                </a:lnTo>
                <a:lnTo>
                  <a:pt x="2517648" y="1074420"/>
                </a:lnTo>
                <a:lnTo>
                  <a:pt x="2516597" y="1118704"/>
                </a:lnTo>
                <a:lnTo>
                  <a:pt x="2513474" y="1162533"/>
                </a:lnTo>
                <a:lnTo>
                  <a:pt x="2508319" y="1205872"/>
                </a:lnTo>
                <a:lnTo>
                  <a:pt x="2501171" y="1248686"/>
                </a:lnTo>
                <a:lnTo>
                  <a:pt x="2492071" y="1290941"/>
                </a:lnTo>
                <a:lnTo>
                  <a:pt x="2481061" y="1332601"/>
                </a:lnTo>
                <a:lnTo>
                  <a:pt x="2468180" y="1373634"/>
                </a:lnTo>
                <a:lnTo>
                  <a:pt x="2453469" y="1414003"/>
                </a:lnTo>
                <a:lnTo>
                  <a:pt x="2436968" y="1453675"/>
                </a:lnTo>
                <a:lnTo>
                  <a:pt x="2418718" y="1492615"/>
                </a:lnTo>
                <a:lnTo>
                  <a:pt x="2398760" y="1530787"/>
                </a:lnTo>
                <a:lnTo>
                  <a:pt x="2377134" y="1568159"/>
                </a:lnTo>
                <a:lnTo>
                  <a:pt x="2353880" y="1604694"/>
                </a:lnTo>
                <a:lnTo>
                  <a:pt x="2329039" y="1640360"/>
                </a:lnTo>
                <a:lnTo>
                  <a:pt x="2302652" y="1675120"/>
                </a:lnTo>
                <a:lnTo>
                  <a:pt x="2274758" y="1708940"/>
                </a:lnTo>
                <a:lnTo>
                  <a:pt x="2245400" y="1741786"/>
                </a:lnTo>
                <a:lnTo>
                  <a:pt x="2214616" y="1773623"/>
                </a:lnTo>
                <a:lnTo>
                  <a:pt x="2182447" y="1804417"/>
                </a:lnTo>
                <a:lnTo>
                  <a:pt x="2148935" y="1834134"/>
                </a:lnTo>
                <a:lnTo>
                  <a:pt x="2114119" y="1862737"/>
                </a:lnTo>
                <a:lnTo>
                  <a:pt x="2078040" y="1890193"/>
                </a:lnTo>
                <a:lnTo>
                  <a:pt x="2040738" y="1916468"/>
                </a:lnTo>
                <a:lnTo>
                  <a:pt x="2002255" y="1941527"/>
                </a:lnTo>
                <a:lnTo>
                  <a:pt x="1962630" y="1965334"/>
                </a:lnTo>
                <a:lnTo>
                  <a:pt x="1921904" y="1987857"/>
                </a:lnTo>
                <a:lnTo>
                  <a:pt x="1880118" y="2009059"/>
                </a:lnTo>
                <a:lnTo>
                  <a:pt x="1837312" y="2028907"/>
                </a:lnTo>
                <a:lnTo>
                  <a:pt x="1793526" y="2047365"/>
                </a:lnTo>
                <a:lnTo>
                  <a:pt x="1748801" y="2064400"/>
                </a:lnTo>
                <a:lnTo>
                  <a:pt x="1703178" y="2079977"/>
                </a:lnTo>
                <a:lnTo>
                  <a:pt x="1656697" y="2094061"/>
                </a:lnTo>
                <a:lnTo>
                  <a:pt x="1609399" y="2106617"/>
                </a:lnTo>
                <a:lnTo>
                  <a:pt x="1561323" y="2117612"/>
                </a:lnTo>
                <a:lnTo>
                  <a:pt x="1512511" y="2127009"/>
                </a:lnTo>
                <a:lnTo>
                  <a:pt x="1463004" y="2134776"/>
                </a:lnTo>
                <a:lnTo>
                  <a:pt x="1412840" y="2140877"/>
                </a:lnTo>
                <a:lnTo>
                  <a:pt x="1362062" y="2145278"/>
                </a:lnTo>
                <a:lnTo>
                  <a:pt x="1310710" y="2147943"/>
                </a:lnTo>
                <a:lnTo>
                  <a:pt x="1258823" y="2148840"/>
                </a:lnTo>
                <a:lnTo>
                  <a:pt x="1206935" y="2147943"/>
                </a:lnTo>
                <a:lnTo>
                  <a:pt x="1155581" y="2145278"/>
                </a:lnTo>
                <a:lnTo>
                  <a:pt x="1104802" y="2140877"/>
                </a:lnTo>
                <a:lnTo>
                  <a:pt x="1054637" y="2134776"/>
                </a:lnTo>
                <a:lnTo>
                  <a:pt x="1005128" y="2127009"/>
                </a:lnTo>
                <a:lnTo>
                  <a:pt x="956315" y="2117612"/>
                </a:lnTo>
                <a:lnTo>
                  <a:pt x="908239" y="2106617"/>
                </a:lnTo>
                <a:lnTo>
                  <a:pt x="860940" y="2094061"/>
                </a:lnTo>
                <a:lnTo>
                  <a:pt x="814458" y="2079977"/>
                </a:lnTo>
                <a:lnTo>
                  <a:pt x="768835" y="2064400"/>
                </a:lnTo>
                <a:lnTo>
                  <a:pt x="724110" y="2047365"/>
                </a:lnTo>
                <a:lnTo>
                  <a:pt x="680324" y="2028907"/>
                </a:lnTo>
                <a:lnTo>
                  <a:pt x="637518" y="2009059"/>
                </a:lnTo>
                <a:lnTo>
                  <a:pt x="595731" y="1987857"/>
                </a:lnTo>
                <a:lnTo>
                  <a:pt x="555006" y="1965334"/>
                </a:lnTo>
                <a:lnTo>
                  <a:pt x="515381" y="1941527"/>
                </a:lnTo>
                <a:lnTo>
                  <a:pt x="476898" y="1916468"/>
                </a:lnTo>
                <a:lnTo>
                  <a:pt x="439597" y="1890193"/>
                </a:lnTo>
                <a:lnTo>
                  <a:pt x="403518" y="1862737"/>
                </a:lnTo>
                <a:lnTo>
                  <a:pt x="368703" y="1834134"/>
                </a:lnTo>
                <a:lnTo>
                  <a:pt x="335191" y="1804417"/>
                </a:lnTo>
                <a:lnTo>
                  <a:pt x="303023" y="1773623"/>
                </a:lnTo>
                <a:lnTo>
                  <a:pt x="272240" y="1741786"/>
                </a:lnTo>
                <a:lnTo>
                  <a:pt x="242881" y="1708940"/>
                </a:lnTo>
                <a:lnTo>
                  <a:pt x="214988" y="1675120"/>
                </a:lnTo>
                <a:lnTo>
                  <a:pt x="188602" y="1640360"/>
                </a:lnTo>
                <a:lnTo>
                  <a:pt x="163761" y="1604694"/>
                </a:lnTo>
                <a:lnTo>
                  <a:pt x="140508" y="1568159"/>
                </a:lnTo>
                <a:lnTo>
                  <a:pt x="118883" y="1530787"/>
                </a:lnTo>
                <a:lnTo>
                  <a:pt x="98925" y="1492615"/>
                </a:lnTo>
                <a:lnTo>
                  <a:pt x="80676" y="1453675"/>
                </a:lnTo>
                <a:lnTo>
                  <a:pt x="64176" y="1414003"/>
                </a:lnTo>
                <a:lnTo>
                  <a:pt x="49465" y="1373634"/>
                </a:lnTo>
                <a:lnTo>
                  <a:pt x="36585" y="1332601"/>
                </a:lnTo>
                <a:lnTo>
                  <a:pt x="25575" y="1290941"/>
                </a:lnTo>
                <a:lnTo>
                  <a:pt x="16476" y="1248686"/>
                </a:lnTo>
                <a:lnTo>
                  <a:pt x="9328" y="1205872"/>
                </a:lnTo>
                <a:lnTo>
                  <a:pt x="4173" y="1162533"/>
                </a:lnTo>
                <a:lnTo>
                  <a:pt x="1050" y="1118704"/>
                </a:lnTo>
                <a:lnTo>
                  <a:pt x="0" y="1074420"/>
                </a:lnTo>
                <a:close/>
              </a:path>
            </a:pathLst>
          </a:custGeom>
          <a:ln w="57912">
            <a:solidFill>
              <a:srgbClr val="6F2F9F"/>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800" b="0" i="0">
                <a:solidFill>
                  <a:srgbClr val="6F2F9F"/>
                </a:solidFill>
                <a:latin typeface="Verdana"/>
                <a:cs typeface="Verdana"/>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6F2F9F"/>
                </a:solidFill>
                <a:latin typeface="Verdana"/>
                <a:cs typeface="Verdan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9DADF-B40D-4BAD-9F44-0FCEEA4D94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17F60C0-E400-4462-9CB7-7725F3C08D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1B9B8D5-4965-488D-BAA6-62C34B8F808B}"/>
              </a:ext>
            </a:extLst>
          </p:cNvPr>
          <p:cNvSpPr>
            <a:spLocks noGrp="1"/>
          </p:cNvSpPr>
          <p:nvPr>
            <p:ph type="dt" sz="half" idx="10"/>
          </p:nvPr>
        </p:nvSpPr>
        <p:spPr/>
        <p:txBody>
          <a:bodyPr/>
          <a:lstStyle/>
          <a:p>
            <a:fld id="{B652255C-A051-468A-B617-3B4B93D735CC}" type="datetimeFigureOut">
              <a:rPr lang="en-GB" smtClean="0"/>
              <a:t>23/09/2025</a:t>
            </a:fld>
            <a:endParaRPr lang="en-GB"/>
          </a:p>
        </p:txBody>
      </p:sp>
      <p:sp>
        <p:nvSpPr>
          <p:cNvPr id="5" name="Footer Placeholder 4">
            <a:extLst>
              <a:ext uri="{FF2B5EF4-FFF2-40B4-BE49-F238E27FC236}">
                <a16:creationId xmlns:a16="http://schemas.microsoft.com/office/drawing/2014/main" id="{60F2B1CB-3DBD-4BAE-AEA1-2925723564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3A97E2-8DE0-4963-BD17-29365A9E3BA8}"/>
              </a:ext>
            </a:extLst>
          </p:cNvPr>
          <p:cNvSpPr>
            <a:spLocks noGrp="1"/>
          </p:cNvSpPr>
          <p:nvPr>
            <p:ph type="sldNum" sz="quarter" idx="12"/>
          </p:nvPr>
        </p:nvSpPr>
        <p:spPr/>
        <p:txBody>
          <a:bodyPr/>
          <a:lstStyle/>
          <a:p>
            <a:fld id="{F1225854-74F0-4241-9004-39084AE0FCC4}" type="slidenum">
              <a:rPr lang="en-GB" smtClean="0"/>
              <a:t>‹#›</a:t>
            </a:fld>
            <a:endParaRPr lang="en-GB"/>
          </a:p>
        </p:txBody>
      </p:sp>
    </p:spTree>
    <p:extLst>
      <p:ext uri="{BB962C8B-B14F-4D97-AF65-F5344CB8AC3E}">
        <p14:creationId xmlns:p14="http://schemas.microsoft.com/office/powerpoint/2010/main" val="412572964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99CCFF"/>
          </a:solidFill>
        </p:spPr>
        <p:txBody>
          <a:bodyPr wrap="square" lIns="0" tIns="0" rIns="0" bIns="0" rtlCol="0"/>
          <a:lstStyle/>
          <a:p>
            <a:endParaRPr/>
          </a:p>
        </p:txBody>
      </p:sp>
      <p:sp>
        <p:nvSpPr>
          <p:cNvPr id="2" name="Holder 2"/>
          <p:cNvSpPr>
            <a:spLocks noGrp="1"/>
          </p:cNvSpPr>
          <p:nvPr>
            <p:ph type="title"/>
          </p:nvPr>
        </p:nvSpPr>
        <p:spPr>
          <a:xfrm>
            <a:off x="2683764" y="409143"/>
            <a:ext cx="6205855" cy="574675"/>
          </a:xfrm>
          <a:prstGeom prst="rect">
            <a:avLst/>
          </a:prstGeom>
        </p:spPr>
        <p:txBody>
          <a:bodyPr wrap="square" lIns="0" tIns="0" rIns="0" bIns="0">
            <a:spAutoFit/>
          </a:bodyPr>
          <a:lstStyle>
            <a:lvl1pPr>
              <a:defRPr sz="1800" b="0" i="0">
                <a:solidFill>
                  <a:srgbClr val="6F2F9F"/>
                </a:solidFill>
                <a:latin typeface="Verdana"/>
                <a:cs typeface="Verdana"/>
              </a:defRPr>
            </a:lvl1pPr>
          </a:lstStyle>
          <a:p>
            <a:endParaRPr/>
          </a:p>
        </p:txBody>
      </p:sp>
      <p:sp>
        <p:nvSpPr>
          <p:cNvPr id="3" name="Holder 3"/>
          <p:cNvSpPr>
            <a:spLocks noGrp="1"/>
          </p:cNvSpPr>
          <p:nvPr>
            <p:ph type="body" idx="1"/>
          </p:nvPr>
        </p:nvSpPr>
        <p:spPr>
          <a:xfrm>
            <a:off x="5388102" y="1236979"/>
            <a:ext cx="6081395" cy="3683635"/>
          </a:xfrm>
          <a:prstGeom prst="rect">
            <a:avLst/>
          </a:prstGeom>
        </p:spPr>
        <p:txBody>
          <a:bodyPr wrap="square" lIns="0" tIns="0" rIns="0" bIns="0">
            <a:spAutoFit/>
          </a:bodyPr>
          <a:lstStyle>
            <a:lvl1pPr>
              <a:defRPr sz="1600" b="0" i="0">
                <a:solidFill>
                  <a:srgbClr val="FF0000"/>
                </a:solidFill>
                <a:latin typeface="Verdana"/>
                <a:cs typeface="Verdana"/>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9/23/2025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4.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7.jpg"/><Relationship Id="rId7" Type="http://schemas.openxmlformats.org/officeDocument/2006/relationships/image" Target="../media/image31.jpg"/><Relationship Id="rId2" Type="http://schemas.openxmlformats.org/officeDocument/2006/relationships/image" Target="../media/image26.jpg"/><Relationship Id="rId1" Type="http://schemas.openxmlformats.org/officeDocument/2006/relationships/slideLayout" Target="../slideLayouts/slideLayout5.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8.jpg"/></Relationships>
</file>

<file path=ppt/slides/_rels/slide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5.xml"/><Relationship Id="rId4" Type="http://schemas.openxmlformats.org/officeDocument/2006/relationships/image" Target="../media/image35.jpg"/></Relationships>
</file>

<file path=ppt/slides/_rels/slide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hyperlink" Target="https://monsterphonics.com/how-it-works/" TargetMode="External"/><Relationship Id="rId1" Type="http://schemas.openxmlformats.org/officeDocument/2006/relationships/slideLayout" Target="../slideLayouts/slideLayout2.xml"/><Relationship Id="rId5" Type="http://schemas.openxmlformats.org/officeDocument/2006/relationships/image" Target="../media/image37.jpg"/><Relationship Id="rId4" Type="http://schemas.openxmlformats.org/officeDocument/2006/relationships/hyperlink" Target="https://youtu.be/AJsIpcXdI7Y"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RwLyFPIcTig"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39.png"/><Relationship Id="rId4" Type="http://schemas.openxmlformats.org/officeDocument/2006/relationships/image" Target="../media/image38.png"/></Relationships>
</file>

<file path=ppt/slides/_rels/slide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5.xml"/><Relationship Id="rId5" Type="http://schemas.openxmlformats.org/officeDocument/2006/relationships/image" Target="../media/image43.jpg"/><Relationship Id="rId4" Type="http://schemas.openxmlformats.org/officeDocument/2006/relationships/image" Target="../media/image42.jpg"/></Relationships>
</file>

<file path=ppt/slides/_rels/slide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tmp"/></Relationships>
</file>

<file path=ppt/slides/_rels/slide1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_6h3lBZcY80" TargetMode="External"/><Relationship Id="rId2" Type="http://schemas.openxmlformats.org/officeDocument/2006/relationships/image" Target="../media/image50.jpg"/><Relationship Id="rId1" Type="http://schemas.openxmlformats.org/officeDocument/2006/relationships/slideLayout" Target="../slideLayouts/slideLayout5.xml"/><Relationship Id="rId5" Type="http://schemas.openxmlformats.org/officeDocument/2006/relationships/image" Target="../media/image51.png"/><Relationship Id="rId4" Type="http://schemas.openxmlformats.org/officeDocument/2006/relationships/image" Target="../media/image37.jpg"/></Relationships>
</file>

<file path=ppt/slides/_rels/slide1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ebooks.monsterphonics.com/" TargetMode="External"/><Relationship Id="rId1" Type="http://schemas.openxmlformats.org/officeDocument/2006/relationships/slideLayout" Target="../slideLayouts/slideLayout5.xml"/><Relationship Id="rId4" Type="http://schemas.openxmlformats.org/officeDocument/2006/relationships/image" Target="../media/image58.png"/></Relationships>
</file>

<file path=ppt/slides/_rels/slide1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monsterphonics.com/how-it-works/" TargetMode="External"/><Relationship Id="rId18" Type="http://schemas.openxmlformats.org/officeDocument/2006/relationships/hyperlink" Target="https://www.phonicsbloom.com/uk/game/list/phonics-games-phase-1" TargetMode="External"/><Relationship Id="rId3" Type="http://schemas.openxmlformats.org/officeDocument/2006/relationships/image" Target="../media/image17.png"/><Relationship Id="rId21" Type="http://schemas.openxmlformats.org/officeDocument/2006/relationships/hyperlink" Target="https://monsterphonics.com/monster-phonics-apps/" TargetMode="External"/><Relationship Id="rId7" Type="http://schemas.openxmlformats.org/officeDocument/2006/relationships/image" Target="../media/image21.png"/><Relationship Id="rId12" Type="http://schemas.openxmlformats.org/officeDocument/2006/relationships/hyperlink" Target="https://monsterphonics.com/phonics-support-for-parents/" TargetMode="External"/><Relationship Id="rId17" Type="http://schemas.openxmlformats.org/officeDocument/2006/relationships/hyperlink" Target="https://www.phonicsplay.co.uk/resources" TargetMode="External"/><Relationship Id="rId2" Type="http://schemas.openxmlformats.org/officeDocument/2006/relationships/image" Target="../media/image16.png"/><Relationship Id="rId16" Type="http://schemas.openxmlformats.org/officeDocument/2006/relationships/hyperlink" Target="https://www.youtube.com/watch?v=RwLyFPIcTig" TargetMode="External"/><Relationship Id="rId20" Type="http://schemas.openxmlformats.org/officeDocument/2006/relationships/hyperlink" Target="https://www.topmarks.co.uk/english-games/3-5-years/letters-and-sounds" TargetMode="External"/><Relationship Id="rId1" Type="http://schemas.openxmlformats.org/officeDocument/2006/relationships/slideLayout" Target="../slideLayouts/slideLayout6.xml"/><Relationship Id="rId6" Type="http://schemas.openxmlformats.org/officeDocument/2006/relationships/image" Target="../media/image61.png"/><Relationship Id="rId11" Type="http://schemas.openxmlformats.org/officeDocument/2006/relationships/image" Target="../media/image25.png"/><Relationship Id="rId24" Type="http://schemas.openxmlformats.org/officeDocument/2006/relationships/image" Target="../media/image62.png"/><Relationship Id="rId5" Type="http://schemas.openxmlformats.org/officeDocument/2006/relationships/image" Target="../media/image19.png"/><Relationship Id="rId15" Type="http://schemas.openxmlformats.org/officeDocument/2006/relationships/hyperlink" Target="https://www.aberdaretownciwprimary.co.uk/page/?title=Monster+Phonics&amp;pid=46" TargetMode="External"/><Relationship Id="rId23" Type="http://schemas.openxmlformats.org/officeDocument/2006/relationships/hyperlink" Target="https://ebooks.monsterphonics.com/parents-webinar/" TargetMode="External"/><Relationship Id="rId10" Type="http://schemas.openxmlformats.org/officeDocument/2006/relationships/image" Target="../media/image24.png"/><Relationship Id="rId19" Type="http://schemas.openxmlformats.org/officeDocument/2006/relationships/hyperlink" Target="https://www.topmarks.co.uk/english-games/5-7-years/letters-and-sounds" TargetMode="External"/><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hyperlink" Target="https://monsterphonics.com/free-phonics-worksheets/" TargetMode="External"/><Relationship Id="rId22" Type="http://schemas.openxmlformats.org/officeDocument/2006/relationships/hyperlink" Target="https://www.eventbrite.co.uk/o/monster-phonics-19791043283"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67.jpg"/></Relationships>
</file>

<file path=ppt/slides/_rels/slide22.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2648711" y="2129867"/>
            <a:ext cx="6266689" cy="2783454"/>
          </a:xfrm>
          <a:prstGeom prst="rect">
            <a:avLst/>
          </a:prstGeom>
        </p:spPr>
        <p:txBody>
          <a:bodyPr vert="horz" wrap="square" lIns="0" tIns="13335" rIns="0" bIns="0" rtlCol="0">
            <a:spAutoFit/>
          </a:bodyPr>
          <a:lstStyle/>
          <a:p>
            <a:pPr marL="12700" algn="ctr">
              <a:lnSpc>
                <a:spcPct val="100000"/>
              </a:lnSpc>
              <a:spcBef>
                <a:spcPts val="105"/>
              </a:spcBef>
            </a:pPr>
            <a:r>
              <a:rPr sz="3600" b="1" spc="595" dirty="0">
                <a:solidFill>
                  <a:srgbClr val="000000"/>
                </a:solidFill>
                <a:latin typeface="Cavolini" panose="03000502040302020204" pitchFamily="66" charset="0"/>
                <a:cs typeface="Cavolini" panose="03000502040302020204" pitchFamily="66" charset="0"/>
              </a:rPr>
              <a:t>Monster</a:t>
            </a:r>
            <a:r>
              <a:rPr lang="en-GB" sz="3600" b="1" spc="595" dirty="0">
                <a:solidFill>
                  <a:srgbClr val="000000"/>
                </a:solidFill>
                <a:latin typeface="Cavolini" panose="03000502040302020204" pitchFamily="66" charset="0"/>
                <a:cs typeface="Cavolini" panose="03000502040302020204" pitchFamily="66" charset="0"/>
              </a:rPr>
              <a:t> Phonics</a:t>
            </a:r>
            <a:br>
              <a:rPr lang="en-GB" sz="3600" b="1" spc="595" dirty="0">
                <a:solidFill>
                  <a:srgbClr val="000000"/>
                </a:solidFill>
                <a:latin typeface="Cavolini" panose="03000502040302020204" pitchFamily="66" charset="0"/>
                <a:cs typeface="Cavolini" panose="03000502040302020204" pitchFamily="66" charset="0"/>
              </a:rPr>
            </a:br>
            <a:r>
              <a:rPr lang="en-GB" sz="3600" b="1" spc="595" dirty="0">
                <a:solidFill>
                  <a:srgbClr val="000000"/>
                </a:solidFill>
                <a:latin typeface="Cavolini" panose="03000502040302020204" pitchFamily="66" charset="0"/>
                <a:cs typeface="Cavolini" panose="03000502040302020204" pitchFamily="66" charset="0"/>
              </a:rPr>
              <a:t>at</a:t>
            </a:r>
            <a:br>
              <a:rPr lang="en-GB" sz="3600" b="1" spc="595" dirty="0">
                <a:solidFill>
                  <a:srgbClr val="000000"/>
                </a:solidFill>
                <a:latin typeface="Cavolini" panose="03000502040302020204" pitchFamily="66" charset="0"/>
                <a:cs typeface="Cavolini" panose="03000502040302020204" pitchFamily="66" charset="0"/>
              </a:rPr>
            </a:br>
            <a:r>
              <a:rPr lang="en-GB" sz="3600" b="1" spc="595" dirty="0">
                <a:solidFill>
                  <a:srgbClr val="000000"/>
                </a:solidFill>
                <a:latin typeface="Cavolini" panose="03000502040302020204" pitchFamily="66" charset="0"/>
                <a:cs typeface="Cavolini" panose="03000502040302020204" pitchFamily="66" charset="0"/>
              </a:rPr>
              <a:t>Aberdare Town Church in Wales Primary School</a:t>
            </a:r>
            <a:endParaRPr sz="3600" b="1" dirty="0">
              <a:latin typeface="Cavolini" panose="03000502040302020204" pitchFamily="66" charset="0"/>
              <a:cs typeface="Cavolini" panose="03000502040302020204" pitchFamily="66" charset="0"/>
            </a:endParaRPr>
          </a:p>
        </p:txBody>
      </p:sp>
      <p:grpSp>
        <p:nvGrpSpPr>
          <p:cNvPr id="9" name="object 9"/>
          <p:cNvGrpSpPr/>
          <p:nvPr/>
        </p:nvGrpSpPr>
        <p:grpSpPr>
          <a:xfrm>
            <a:off x="0" y="0"/>
            <a:ext cx="12192000" cy="6858000"/>
            <a:chOff x="0" y="0"/>
            <a:chExt cx="12192000" cy="6858000"/>
          </a:xfrm>
        </p:grpSpPr>
        <p:pic>
          <p:nvPicPr>
            <p:cNvPr id="10" name="object 10"/>
            <p:cNvPicPr/>
            <p:nvPr/>
          </p:nvPicPr>
          <p:blipFill>
            <a:blip r:embed="rId2" cstate="print"/>
            <a:stretch>
              <a:fillRect/>
            </a:stretch>
          </p:blipFill>
          <p:spPr>
            <a:xfrm>
              <a:off x="2543555" y="0"/>
              <a:ext cx="2144268" cy="2049779"/>
            </a:xfrm>
            <a:prstGeom prst="rect">
              <a:avLst/>
            </a:prstGeom>
          </p:spPr>
        </p:pic>
        <p:pic>
          <p:nvPicPr>
            <p:cNvPr id="11" name="object 11"/>
            <p:cNvPicPr/>
            <p:nvPr/>
          </p:nvPicPr>
          <p:blipFill>
            <a:blip r:embed="rId3" cstate="print"/>
            <a:stretch>
              <a:fillRect/>
            </a:stretch>
          </p:blipFill>
          <p:spPr>
            <a:xfrm>
              <a:off x="7066788" y="4744211"/>
              <a:ext cx="2270759" cy="2113788"/>
            </a:xfrm>
            <a:prstGeom prst="rect">
              <a:avLst/>
            </a:prstGeom>
          </p:spPr>
        </p:pic>
        <p:pic>
          <p:nvPicPr>
            <p:cNvPr id="12" name="object 12"/>
            <p:cNvPicPr/>
            <p:nvPr/>
          </p:nvPicPr>
          <p:blipFill>
            <a:blip r:embed="rId4" cstate="print"/>
            <a:stretch>
              <a:fillRect/>
            </a:stretch>
          </p:blipFill>
          <p:spPr>
            <a:xfrm>
              <a:off x="0" y="0"/>
              <a:ext cx="2375916" cy="2273808"/>
            </a:xfrm>
            <a:prstGeom prst="rect">
              <a:avLst/>
            </a:prstGeom>
          </p:spPr>
        </p:pic>
        <p:pic>
          <p:nvPicPr>
            <p:cNvPr id="13" name="object 13"/>
            <p:cNvPicPr/>
            <p:nvPr/>
          </p:nvPicPr>
          <p:blipFill>
            <a:blip r:embed="rId5" cstate="print"/>
            <a:stretch>
              <a:fillRect/>
            </a:stretch>
          </p:blipFill>
          <p:spPr>
            <a:xfrm>
              <a:off x="272795" y="2033016"/>
              <a:ext cx="2590800" cy="2590799"/>
            </a:xfrm>
            <a:prstGeom prst="rect">
              <a:avLst/>
            </a:prstGeom>
          </p:spPr>
        </p:pic>
        <p:pic>
          <p:nvPicPr>
            <p:cNvPr id="14" name="object 14"/>
            <p:cNvPicPr/>
            <p:nvPr/>
          </p:nvPicPr>
          <p:blipFill>
            <a:blip r:embed="rId6" cstate="print"/>
            <a:stretch>
              <a:fillRect/>
            </a:stretch>
          </p:blipFill>
          <p:spPr>
            <a:xfrm>
              <a:off x="9715500" y="0"/>
              <a:ext cx="2476500" cy="2500884"/>
            </a:xfrm>
            <a:prstGeom prst="rect">
              <a:avLst/>
            </a:prstGeom>
          </p:spPr>
        </p:pic>
        <p:pic>
          <p:nvPicPr>
            <p:cNvPr id="15" name="object 15"/>
            <p:cNvPicPr/>
            <p:nvPr/>
          </p:nvPicPr>
          <p:blipFill>
            <a:blip r:embed="rId7" cstate="print"/>
            <a:stretch>
              <a:fillRect/>
            </a:stretch>
          </p:blipFill>
          <p:spPr>
            <a:xfrm>
              <a:off x="6999731" y="0"/>
              <a:ext cx="2132076" cy="1987296"/>
            </a:xfrm>
            <a:prstGeom prst="rect">
              <a:avLst/>
            </a:prstGeom>
          </p:spPr>
        </p:pic>
        <p:pic>
          <p:nvPicPr>
            <p:cNvPr id="16" name="object 16"/>
            <p:cNvPicPr/>
            <p:nvPr/>
          </p:nvPicPr>
          <p:blipFill>
            <a:blip r:embed="rId8" cstate="print"/>
            <a:stretch>
              <a:fillRect/>
            </a:stretch>
          </p:blipFill>
          <p:spPr>
            <a:xfrm>
              <a:off x="8759952" y="1911095"/>
              <a:ext cx="2590800" cy="2590799"/>
            </a:xfrm>
            <a:prstGeom prst="rect">
              <a:avLst/>
            </a:prstGeom>
          </p:spPr>
        </p:pic>
        <p:pic>
          <p:nvPicPr>
            <p:cNvPr id="17" name="object 17"/>
            <p:cNvPicPr/>
            <p:nvPr/>
          </p:nvPicPr>
          <p:blipFill>
            <a:blip r:embed="rId9" cstate="print"/>
            <a:stretch>
              <a:fillRect/>
            </a:stretch>
          </p:blipFill>
          <p:spPr>
            <a:xfrm>
              <a:off x="9704831" y="4073652"/>
              <a:ext cx="2487168" cy="2590800"/>
            </a:xfrm>
            <a:prstGeom prst="rect">
              <a:avLst/>
            </a:prstGeom>
          </p:spPr>
        </p:pic>
        <p:pic>
          <p:nvPicPr>
            <p:cNvPr id="18" name="object 18"/>
            <p:cNvPicPr/>
            <p:nvPr/>
          </p:nvPicPr>
          <p:blipFill>
            <a:blip r:embed="rId10" cstate="print"/>
            <a:stretch>
              <a:fillRect/>
            </a:stretch>
          </p:blipFill>
          <p:spPr>
            <a:xfrm>
              <a:off x="0" y="4073652"/>
              <a:ext cx="2375916" cy="2590800"/>
            </a:xfrm>
            <a:prstGeom prst="rect">
              <a:avLst/>
            </a:prstGeom>
          </p:spPr>
        </p:pic>
      </p:grpSp>
      <p:pic>
        <p:nvPicPr>
          <p:cNvPr id="20" name="Picture 19">
            <a:extLst>
              <a:ext uri="{FF2B5EF4-FFF2-40B4-BE49-F238E27FC236}">
                <a16:creationId xmlns:a16="http://schemas.microsoft.com/office/drawing/2014/main" id="{7BE83119-85B9-40D8-B7D4-55FA805F56C4}"/>
              </a:ext>
            </a:extLst>
          </p:cNvPr>
          <p:cNvPicPr>
            <a:picLocks noChangeAspect="1"/>
          </p:cNvPicPr>
          <p:nvPr/>
        </p:nvPicPr>
        <p:blipFill>
          <a:blip r:embed="rId11"/>
          <a:stretch>
            <a:fillRect/>
          </a:stretch>
        </p:blipFill>
        <p:spPr>
          <a:xfrm>
            <a:off x="2711164" y="4967754"/>
            <a:ext cx="1976660" cy="1585445"/>
          </a:xfrm>
          <a:prstGeom prst="rect">
            <a:avLst/>
          </a:prstGeom>
        </p:spPr>
      </p:pic>
      <p:pic>
        <p:nvPicPr>
          <p:cNvPr id="26" name="Picture 25" descr="A blue circle with a white cross and red diamonds&#10;&#10;AI-generated content may be incorrect.">
            <a:extLst>
              <a:ext uri="{FF2B5EF4-FFF2-40B4-BE49-F238E27FC236}">
                <a16:creationId xmlns:a16="http://schemas.microsoft.com/office/drawing/2014/main" id="{92793D01-6481-4B27-8ACF-17C6E872EBEF}"/>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19294" y="482345"/>
            <a:ext cx="1428750" cy="14287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24000" y="409143"/>
            <a:ext cx="8458200" cy="444352"/>
          </a:xfrm>
          <a:prstGeom prst="rect">
            <a:avLst/>
          </a:prstGeom>
        </p:spPr>
        <p:txBody>
          <a:bodyPr vert="horz" wrap="square" lIns="0" tIns="13335" rIns="0" bIns="0" rtlCol="0">
            <a:spAutoFit/>
          </a:bodyPr>
          <a:lstStyle/>
          <a:p>
            <a:pPr marL="16510">
              <a:lnSpc>
                <a:spcPct val="100000"/>
              </a:lnSpc>
              <a:spcBef>
                <a:spcPts val="105"/>
              </a:spcBef>
            </a:pPr>
            <a:r>
              <a:rPr lang="en-GB" sz="2800" b="1" spc="195" dirty="0">
                <a:solidFill>
                  <a:schemeClr val="tx1"/>
                </a:solidFill>
                <a:latin typeface="Cavolini" panose="03000502040302020204" pitchFamily="66" charset="0"/>
                <a:cs typeface="Cavolini" panose="03000502040302020204" pitchFamily="66" charset="0"/>
              </a:rPr>
              <a:t>Why is learning to read so tricky?</a:t>
            </a:r>
            <a:endParaRPr lang="en-GB" sz="2800" b="1" spc="110" dirty="0">
              <a:solidFill>
                <a:schemeClr val="tx1"/>
              </a:solidFill>
              <a:latin typeface="Cavolini" panose="03000502040302020204" pitchFamily="66" charset="0"/>
              <a:cs typeface="Cavolini" panose="03000502040302020204" pitchFamily="66" charset="0"/>
            </a:endParaRPr>
          </a:p>
        </p:txBody>
      </p:sp>
      <p:sp>
        <p:nvSpPr>
          <p:cNvPr id="4" name="TextBox 3">
            <a:extLst>
              <a:ext uri="{FF2B5EF4-FFF2-40B4-BE49-F238E27FC236}">
                <a16:creationId xmlns:a16="http://schemas.microsoft.com/office/drawing/2014/main" id="{1BE1BB7A-7FA5-4779-9B22-F27704A4DBF6}"/>
              </a:ext>
            </a:extLst>
          </p:cNvPr>
          <p:cNvSpPr txBox="1"/>
          <p:nvPr/>
        </p:nvSpPr>
        <p:spPr>
          <a:xfrm>
            <a:off x="1447800" y="1093545"/>
            <a:ext cx="9753600" cy="452431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English has 44 sounds but only 26 letters.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The same sound can be written in many different ways: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rain</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day</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cake, they and great</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 all make the long ai sound.</a:t>
            </a:r>
          </a:p>
          <a:p>
            <a:pPr marL="0" marR="0" lvl="0" indent="0" algn="l" defTabSz="914400" rtl="0" eaLnBrk="0" fontAlgn="base" latinLnBrk="0" hangingPunct="0">
              <a:lnSpc>
                <a:spcPct val="100000"/>
              </a:lnSpc>
              <a:spcBef>
                <a:spcPct val="0"/>
              </a:spcBef>
              <a:spcAft>
                <a:spcPct val="0"/>
              </a:spcAft>
              <a:buClrTx/>
              <a:buSzTx/>
              <a:tabLst/>
            </a:pPr>
            <a:endPar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The same letters can make different sounds: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cow</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vs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snow</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(both use “ow” but sound different).</a:t>
            </a:r>
          </a:p>
          <a:p>
            <a:pPr marL="0" marR="0" lvl="0" indent="0" algn="l" defTabSz="914400" rtl="0" eaLnBrk="0" fontAlgn="base" latinLnBrk="0" hangingPunct="0">
              <a:lnSpc>
                <a:spcPct val="100000"/>
              </a:lnSpc>
              <a:spcBef>
                <a:spcPct val="0"/>
              </a:spcBef>
              <a:spcAft>
                <a:spcPct val="0"/>
              </a:spcAft>
              <a:buClrTx/>
              <a:buSzTx/>
              <a:tabLst/>
            </a:pPr>
            <a:endPar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Many words are not spelled the way they sound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was</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said</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 </a:t>
            </a:r>
            <a:r>
              <a:rPr kumimoji="0" lang="en-US" altLang="en-US" i="1" u="none" strike="noStrike" cap="none" normalizeH="0" baseline="0" dirty="0">
                <a:ln>
                  <a:noFill/>
                </a:ln>
                <a:solidFill>
                  <a:schemeClr val="tx1"/>
                </a:solidFill>
                <a:effectLst/>
                <a:latin typeface="Cavolini" panose="03000502040302020204" pitchFamily="66" charset="0"/>
                <a:cs typeface="Cavolini" panose="03000502040302020204" pitchFamily="66" charset="0"/>
              </a:rPr>
              <a:t>one, people</a:t>
            </a: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i="0" u="none" strike="noStrike" cap="none" normalizeH="0" baseline="0" dirty="0">
                <a:ln>
                  <a:noFill/>
                </a:ln>
                <a:solidFill>
                  <a:schemeClr val="tx1"/>
                </a:solidFill>
                <a:effectLst/>
                <a:latin typeface="Cavolini" panose="03000502040302020204" pitchFamily="66" charset="0"/>
                <a:cs typeface="Cavolini" panose="03000502040302020204" pitchFamily="66" charset="0"/>
              </a:rPr>
              <a:t>Children need to learn to decode words step by step rather than guess, which limits their progress.</a:t>
            </a:r>
          </a:p>
          <a:p>
            <a:endParaRPr lang="en-GB" dirty="0">
              <a:latin typeface="Cavolini" panose="03000502040302020204" pitchFamily="66" charset="0"/>
              <a:cs typeface="Cavolini" panose="03000502040302020204" pitchFamily="66" charset="0"/>
            </a:endParaRPr>
          </a:p>
          <a:p>
            <a:r>
              <a:rPr lang="en-GB" dirty="0">
                <a:latin typeface="Cavolini" panose="03000502040302020204" pitchFamily="66" charset="0"/>
                <a:cs typeface="Cavolini" panose="03000502040302020204" pitchFamily="66" charset="0"/>
              </a:rPr>
              <a:t>A systematic phonics scheme like </a:t>
            </a:r>
            <a:r>
              <a:rPr lang="en-GB" b="1" dirty="0">
                <a:latin typeface="Cavolini" panose="03000502040302020204" pitchFamily="66" charset="0"/>
                <a:cs typeface="Cavolini" panose="03000502040302020204" pitchFamily="66" charset="0"/>
              </a:rPr>
              <a:t>Monster Phonics </a:t>
            </a:r>
            <a:r>
              <a:rPr lang="en-GB" dirty="0">
                <a:latin typeface="Cavolini" panose="03000502040302020204" pitchFamily="66" charset="0"/>
                <a:cs typeface="Cavolini" panose="03000502040302020204" pitchFamily="66" charset="0"/>
              </a:rPr>
              <a:t>gives children clear strategies to untangle these complexities and become confident readers.</a:t>
            </a:r>
          </a:p>
          <a:p>
            <a:endParaRPr lang="en-GB" dirty="0"/>
          </a:p>
        </p:txBody>
      </p:sp>
      <p:pic>
        <p:nvPicPr>
          <p:cNvPr id="10" name="Picture 9">
            <a:extLst>
              <a:ext uri="{FF2B5EF4-FFF2-40B4-BE49-F238E27FC236}">
                <a16:creationId xmlns:a16="http://schemas.microsoft.com/office/drawing/2014/main" id="{EC38CF30-7159-4F1C-BD35-6C64D4371F62}"/>
              </a:ext>
            </a:extLst>
          </p:cNvPr>
          <p:cNvPicPr>
            <a:picLocks noChangeAspect="1"/>
          </p:cNvPicPr>
          <p:nvPr/>
        </p:nvPicPr>
        <p:blipFill>
          <a:blip r:embed="rId2"/>
          <a:stretch>
            <a:fillRect/>
          </a:stretch>
        </p:blipFill>
        <p:spPr>
          <a:xfrm>
            <a:off x="75692" y="259739"/>
            <a:ext cx="1358970" cy="1187511"/>
          </a:xfrm>
          <a:prstGeom prst="rect">
            <a:avLst/>
          </a:prstGeom>
        </p:spPr>
      </p:pic>
      <p:pic>
        <p:nvPicPr>
          <p:cNvPr id="14" name="Picture 13">
            <a:extLst>
              <a:ext uri="{FF2B5EF4-FFF2-40B4-BE49-F238E27FC236}">
                <a16:creationId xmlns:a16="http://schemas.microsoft.com/office/drawing/2014/main" id="{F0DA8DCE-99F0-4DF5-9AC7-187ACE46A675}"/>
              </a:ext>
            </a:extLst>
          </p:cNvPr>
          <p:cNvPicPr>
            <a:picLocks noChangeAspect="1"/>
          </p:cNvPicPr>
          <p:nvPr/>
        </p:nvPicPr>
        <p:blipFill>
          <a:blip r:embed="rId3"/>
          <a:stretch>
            <a:fillRect/>
          </a:stretch>
        </p:blipFill>
        <p:spPr>
          <a:xfrm>
            <a:off x="323815" y="5836222"/>
            <a:ext cx="1333569" cy="762039"/>
          </a:xfrm>
          <a:prstGeom prst="rect">
            <a:avLst/>
          </a:prstGeom>
        </p:spPr>
      </p:pic>
      <p:pic>
        <p:nvPicPr>
          <p:cNvPr id="16" name="Picture 15">
            <a:extLst>
              <a:ext uri="{FF2B5EF4-FFF2-40B4-BE49-F238E27FC236}">
                <a16:creationId xmlns:a16="http://schemas.microsoft.com/office/drawing/2014/main" id="{C42F41DF-3194-40AC-8357-D88850FAA2F3}"/>
              </a:ext>
            </a:extLst>
          </p:cNvPr>
          <p:cNvPicPr>
            <a:picLocks noChangeAspect="1"/>
          </p:cNvPicPr>
          <p:nvPr/>
        </p:nvPicPr>
        <p:blipFill>
          <a:blip r:embed="rId4"/>
          <a:stretch>
            <a:fillRect/>
          </a:stretch>
        </p:blipFill>
        <p:spPr>
          <a:xfrm>
            <a:off x="10896600" y="5699689"/>
            <a:ext cx="1149409" cy="1035103"/>
          </a:xfrm>
          <a:prstGeom prst="rect">
            <a:avLst/>
          </a:prstGeom>
        </p:spPr>
      </p:pic>
      <p:pic>
        <p:nvPicPr>
          <p:cNvPr id="18" name="Picture 17">
            <a:extLst>
              <a:ext uri="{FF2B5EF4-FFF2-40B4-BE49-F238E27FC236}">
                <a16:creationId xmlns:a16="http://schemas.microsoft.com/office/drawing/2014/main" id="{F3A052D9-DB11-4B1E-9203-BED0450C5492}"/>
              </a:ext>
            </a:extLst>
          </p:cNvPr>
          <p:cNvPicPr>
            <a:picLocks noChangeAspect="1"/>
          </p:cNvPicPr>
          <p:nvPr/>
        </p:nvPicPr>
        <p:blipFill>
          <a:blip r:embed="rId5"/>
          <a:stretch>
            <a:fillRect/>
          </a:stretch>
        </p:blipFill>
        <p:spPr>
          <a:xfrm>
            <a:off x="10439400" y="167877"/>
            <a:ext cx="1320868" cy="13907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w Monster Phonics Works | Monster Phonics">
            <a:extLst>
              <a:ext uri="{FF2B5EF4-FFF2-40B4-BE49-F238E27FC236}">
                <a16:creationId xmlns:a16="http://schemas.microsoft.com/office/drawing/2014/main" id="{49D49D93-1FD6-4C7A-977E-55320BF8BA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50" y="631318"/>
            <a:ext cx="1570308" cy="11372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Monster Phonics Works | Monster Phonics">
            <a:extLst>
              <a:ext uri="{FF2B5EF4-FFF2-40B4-BE49-F238E27FC236}">
                <a16:creationId xmlns:a16="http://schemas.microsoft.com/office/drawing/2014/main" id="{5C37F0A2-8D81-41E3-9498-CE9666160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1434" y="-226181"/>
            <a:ext cx="1730598" cy="170439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Monster Phonics Works | Monster Phonics">
            <a:extLst>
              <a:ext uri="{FF2B5EF4-FFF2-40B4-BE49-F238E27FC236}">
                <a16:creationId xmlns:a16="http://schemas.microsoft.com/office/drawing/2014/main" id="{AD45FBCB-7B6F-4BBA-8A7D-A8F9925B7C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8236" y="-20025"/>
            <a:ext cx="1442034" cy="14235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Thrunscoe Primary and Nursery Academy - Monster Phonics">
            <a:extLst>
              <a:ext uri="{FF2B5EF4-FFF2-40B4-BE49-F238E27FC236}">
                <a16:creationId xmlns:a16="http://schemas.microsoft.com/office/drawing/2014/main" id="{BB93EB25-6C22-4481-AD55-B0EEDDEA34CA}"/>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68314" y="852103"/>
            <a:ext cx="1355367" cy="1056374"/>
          </a:xfrm>
          <a:prstGeom prst="rect">
            <a:avLst/>
          </a:prstGeom>
          <a:noFill/>
          <a:ln>
            <a:noFill/>
          </a:ln>
        </p:spPr>
      </p:pic>
      <p:pic>
        <p:nvPicPr>
          <p:cNvPr id="1032" name="Picture 8" descr="Thrunscoe Primary and Nursery Academy - Monster Phonics">
            <a:extLst>
              <a:ext uri="{FF2B5EF4-FFF2-40B4-BE49-F238E27FC236}">
                <a16:creationId xmlns:a16="http://schemas.microsoft.com/office/drawing/2014/main" id="{010AE70C-981B-426C-97A8-95DB3C6F4AA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8600" y="2892229"/>
            <a:ext cx="1885315" cy="107354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w Monster Phonics Works | Monster Phonics">
            <a:extLst>
              <a:ext uri="{FF2B5EF4-FFF2-40B4-BE49-F238E27FC236}">
                <a16:creationId xmlns:a16="http://schemas.microsoft.com/office/drawing/2014/main" id="{B64E7331-64A0-4A09-922D-69ECB55F5C0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702" y="5530348"/>
            <a:ext cx="1418204" cy="13328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Thrunscoe Primary and Nursery Academy - Monster Phonics">
            <a:extLst>
              <a:ext uri="{FF2B5EF4-FFF2-40B4-BE49-F238E27FC236}">
                <a16:creationId xmlns:a16="http://schemas.microsoft.com/office/drawing/2014/main" id="{01B4C621-5317-4323-A22B-F0598AD3653D}"/>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85844" y="5746983"/>
            <a:ext cx="1114959" cy="989045"/>
          </a:xfrm>
          <a:prstGeom prst="rect">
            <a:avLst/>
          </a:prstGeom>
          <a:noFill/>
          <a:ln>
            <a:noFill/>
          </a:ln>
        </p:spPr>
      </p:pic>
      <p:pic>
        <p:nvPicPr>
          <p:cNvPr id="1036" name="Picture 12" descr="Thrunscoe Primary and Nursery Academy - Monster Phonics">
            <a:extLst>
              <a:ext uri="{FF2B5EF4-FFF2-40B4-BE49-F238E27FC236}">
                <a16:creationId xmlns:a16="http://schemas.microsoft.com/office/drawing/2014/main" id="{2BBF4EC1-258A-4CB0-8313-C99CBB967B9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818717" y="2471331"/>
            <a:ext cx="1471468" cy="125408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ow Monster Phonics Works | Monster Phonics">
            <a:extLst>
              <a:ext uri="{FF2B5EF4-FFF2-40B4-BE49-F238E27FC236}">
                <a16:creationId xmlns:a16="http://schemas.microsoft.com/office/drawing/2014/main" id="{3FFC4DFB-BA73-4359-A54B-35FF8E77EEE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376683" y="5614463"/>
            <a:ext cx="1442034" cy="125408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How Monster Phonics Works | Monster Phonics">
            <a:extLst>
              <a:ext uri="{FF2B5EF4-FFF2-40B4-BE49-F238E27FC236}">
                <a16:creationId xmlns:a16="http://schemas.microsoft.com/office/drawing/2014/main" id="{A6DB2C82-96DE-4E21-B2F5-C234FC58DED6}"/>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459616" y="4851126"/>
            <a:ext cx="1805666" cy="1073813"/>
          </a:xfrm>
          <a:prstGeom prst="rect">
            <a:avLst/>
          </a:prstGeom>
          <a:noFill/>
          <a:ln>
            <a:noFill/>
          </a:ln>
        </p:spPr>
      </p:pic>
      <p:sp>
        <p:nvSpPr>
          <p:cNvPr id="2" name="Rectangle 1">
            <a:extLst>
              <a:ext uri="{FF2B5EF4-FFF2-40B4-BE49-F238E27FC236}">
                <a16:creationId xmlns:a16="http://schemas.microsoft.com/office/drawing/2014/main" id="{C516F8EE-6CCF-4E7B-B1D5-5130E07AB61C}"/>
              </a:ext>
            </a:extLst>
          </p:cNvPr>
          <p:cNvSpPr/>
          <p:nvPr/>
        </p:nvSpPr>
        <p:spPr>
          <a:xfrm>
            <a:off x="1470580" y="1236238"/>
            <a:ext cx="9297734" cy="5601533"/>
          </a:xfrm>
          <a:prstGeom prst="rect">
            <a:avLst/>
          </a:prstGeom>
        </p:spPr>
        <p:txBody>
          <a:bodyPr wrap="square">
            <a:spAutoFit/>
          </a:bodyPr>
          <a:lstStyle/>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Monster Phonics is a phonic scheme which we have recently introduced at Aberdare Town Church Primary School.  It is based on the Letters and Sounds document and has a whole class approach. It is primarily used in Foundation Learning, but can also be used as an intervention in Progression Step 3.</a:t>
            </a: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Monster Phonics is a multi-sensory approach to learning phonics.</a:t>
            </a: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It is engaging and each set of phonemes are colour coded.</a:t>
            </a: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Ten monsters are linked to a colour.  This makes it easier for the children to learn and recall their sounds and tricky words.</a:t>
            </a: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spc="-135" dirty="0">
                <a:latin typeface="Cavolini" panose="03000502040302020204" pitchFamily="66" charset="0"/>
                <a:cs typeface="Cavolini" panose="03000502040302020204" pitchFamily="66" charset="0"/>
              </a:rPr>
              <a:t>Each</a:t>
            </a:r>
            <a:r>
              <a:rPr lang="en-GB" sz="1700" spc="-55" dirty="0">
                <a:latin typeface="Cavolini" panose="03000502040302020204" pitchFamily="66" charset="0"/>
                <a:cs typeface="Cavolini" panose="03000502040302020204" pitchFamily="66" charset="0"/>
              </a:rPr>
              <a:t> </a:t>
            </a:r>
            <a:r>
              <a:rPr lang="en-GB" sz="1700" spc="-75" dirty="0">
                <a:latin typeface="Cavolini" panose="03000502040302020204" pitchFamily="66" charset="0"/>
                <a:cs typeface="Cavolini" panose="03000502040302020204" pitchFamily="66" charset="0"/>
              </a:rPr>
              <a:t>monster</a:t>
            </a:r>
            <a:r>
              <a:rPr lang="en-GB" sz="1700" spc="-60" dirty="0">
                <a:latin typeface="Cavolini" panose="03000502040302020204" pitchFamily="66" charset="0"/>
                <a:cs typeface="Cavolini" panose="03000502040302020204" pitchFamily="66" charset="0"/>
              </a:rPr>
              <a:t> </a:t>
            </a:r>
            <a:r>
              <a:rPr lang="en-GB" sz="1700" spc="-110" dirty="0">
                <a:latin typeface="Cavolini" panose="03000502040302020204" pitchFamily="66" charset="0"/>
                <a:cs typeface="Cavolini" panose="03000502040302020204" pitchFamily="66" charset="0"/>
              </a:rPr>
              <a:t>has</a:t>
            </a:r>
            <a:r>
              <a:rPr lang="en-GB" sz="1700" spc="-35" dirty="0">
                <a:latin typeface="Cavolini" panose="03000502040302020204" pitchFamily="66" charset="0"/>
                <a:cs typeface="Cavolini" panose="03000502040302020204" pitchFamily="66" charset="0"/>
              </a:rPr>
              <a:t> </a:t>
            </a:r>
            <a:r>
              <a:rPr lang="en-GB" sz="1700" spc="-204" dirty="0">
                <a:latin typeface="Cavolini" panose="03000502040302020204" pitchFamily="66" charset="0"/>
                <a:cs typeface="Cavolini" panose="03000502040302020204" pitchFamily="66" charset="0"/>
              </a:rPr>
              <a:t>a</a:t>
            </a:r>
            <a:r>
              <a:rPr lang="en-GB" sz="1700" spc="-40" dirty="0">
                <a:latin typeface="Cavolini" panose="03000502040302020204" pitchFamily="66" charset="0"/>
                <a:cs typeface="Cavolini" panose="03000502040302020204" pitchFamily="66" charset="0"/>
              </a:rPr>
              <a:t> </a:t>
            </a:r>
            <a:r>
              <a:rPr lang="en-GB" sz="1700" spc="-120" dirty="0">
                <a:latin typeface="Cavolini" panose="03000502040302020204" pitchFamily="66" charset="0"/>
                <a:cs typeface="Cavolini" panose="03000502040302020204" pitchFamily="66" charset="0"/>
              </a:rPr>
              <a:t>backstory.</a:t>
            </a: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It engages the children by using all their senses. Lessons involve videos, action songs, games, story telling, use of magnetic letters, drawing, writing.</a:t>
            </a:r>
          </a:p>
          <a:p>
            <a:pPr marL="285750" indent="-285750">
              <a:buFont typeface="Arial" panose="020B0604020202020204" pitchFamily="34" charset="0"/>
              <a:buChar char="•"/>
            </a:pPr>
            <a:endParaRPr lang="en-GB" sz="1700" dirty="0">
              <a:latin typeface="Cavolini" panose="03000502040302020204" pitchFamily="66" charset="0"/>
              <a:cs typeface="Cavolini" panose="03000502040302020204" pitchFamily="66" charset="0"/>
            </a:endParaRPr>
          </a:p>
          <a:p>
            <a:pPr marL="285750" indent="-285750">
              <a:buFont typeface="Arial" panose="020B0604020202020204" pitchFamily="34" charset="0"/>
              <a:buChar char="•"/>
            </a:pPr>
            <a:r>
              <a:rPr lang="en-GB" sz="1700" dirty="0">
                <a:latin typeface="Cavolini" panose="03000502040302020204" pitchFamily="66" charset="0"/>
                <a:cs typeface="Cavolini" panose="03000502040302020204" pitchFamily="66" charset="0"/>
              </a:rPr>
              <a:t>It makes phonics memorable and fun!</a:t>
            </a:r>
          </a:p>
          <a:p>
            <a:endParaRPr lang="en-GB" dirty="0"/>
          </a:p>
        </p:txBody>
      </p:sp>
      <p:sp>
        <p:nvSpPr>
          <p:cNvPr id="14" name="object 2">
            <a:extLst>
              <a:ext uri="{FF2B5EF4-FFF2-40B4-BE49-F238E27FC236}">
                <a16:creationId xmlns:a16="http://schemas.microsoft.com/office/drawing/2014/main" id="{374E164F-71E1-4361-8492-B41F065E24D4}"/>
              </a:ext>
            </a:extLst>
          </p:cNvPr>
          <p:cNvSpPr txBox="1">
            <a:spLocks/>
          </p:cNvSpPr>
          <p:nvPr/>
        </p:nvSpPr>
        <p:spPr>
          <a:xfrm>
            <a:off x="2683764" y="409143"/>
            <a:ext cx="6917436" cy="444352"/>
          </a:xfrm>
          <a:prstGeom prst="rect">
            <a:avLst/>
          </a:prstGeom>
        </p:spPr>
        <p:txBody>
          <a:bodyPr vert="horz" wrap="square" lIns="0" tIns="13335" rIns="0" bIns="0" rtlCol="0" anchor="b">
            <a:spAutoFit/>
          </a:bodyPr>
          <a:lstStyle>
            <a:lvl1pPr algn="ctr">
              <a:defRPr sz="6000" b="0" i="0">
                <a:solidFill>
                  <a:srgbClr val="6F2F9F"/>
                </a:solidFill>
                <a:latin typeface="Verdana"/>
                <a:ea typeface="+mj-ea"/>
                <a:cs typeface="Verdana"/>
              </a:defRPr>
            </a:lvl1pPr>
          </a:lstStyle>
          <a:p>
            <a:pPr marL="16510">
              <a:spcBef>
                <a:spcPts val="105"/>
              </a:spcBef>
            </a:pPr>
            <a:r>
              <a:rPr lang="en-GB" sz="2800" b="1" spc="195">
                <a:solidFill>
                  <a:schemeClr val="tx1"/>
                </a:solidFill>
                <a:latin typeface="Cavolini" panose="03000502040302020204" pitchFamily="66" charset="0"/>
                <a:cs typeface="Cavolini" panose="03000502040302020204" pitchFamily="66" charset="0"/>
              </a:rPr>
              <a:t>The Monster Phonics Approach</a:t>
            </a:r>
            <a:endParaRPr lang="en-GB" sz="2800" b="1" spc="80" dirty="0">
              <a:solidFill>
                <a:schemeClr val="tx1"/>
              </a:solidFill>
              <a:latin typeface="Cavolini" panose="03000502040302020204" pitchFamily="66" charset="0"/>
              <a:cs typeface="Cavolini" panose="03000502040302020204" pitchFamily="66" charset="0"/>
            </a:endParaRPr>
          </a:p>
        </p:txBody>
      </p:sp>
    </p:spTree>
    <p:extLst>
      <p:ext uri="{BB962C8B-B14F-4D97-AF65-F5344CB8AC3E}">
        <p14:creationId xmlns:p14="http://schemas.microsoft.com/office/powerpoint/2010/main" val="2813370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42815" y="187189"/>
            <a:ext cx="2596895" cy="1822703"/>
          </a:xfrm>
          <a:prstGeom prst="rect">
            <a:avLst/>
          </a:prstGeom>
        </p:spPr>
      </p:pic>
      <p:pic>
        <p:nvPicPr>
          <p:cNvPr id="3" name="object 3"/>
          <p:cNvPicPr/>
          <p:nvPr/>
        </p:nvPicPr>
        <p:blipFill>
          <a:blip r:embed="rId3" cstate="print"/>
          <a:stretch>
            <a:fillRect/>
          </a:stretch>
        </p:blipFill>
        <p:spPr>
          <a:xfrm>
            <a:off x="336804" y="2744723"/>
            <a:ext cx="2694432" cy="1895856"/>
          </a:xfrm>
          <a:prstGeom prst="rect">
            <a:avLst/>
          </a:prstGeom>
        </p:spPr>
      </p:pic>
      <p:pic>
        <p:nvPicPr>
          <p:cNvPr id="4" name="object 4"/>
          <p:cNvPicPr/>
          <p:nvPr/>
        </p:nvPicPr>
        <p:blipFill>
          <a:blip r:embed="rId4" cstate="print"/>
          <a:stretch>
            <a:fillRect/>
          </a:stretch>
        </p:blipFill>
        <p:spPr>
          <a:xfrm>
            <a:off x="8439911" y="2814827"/>
            <a:ext cx="2599944" cy="1825752"/>
          </a:xfrm>
          <a:prstGeom prst="rect">
            <a:avLst/>
          </a:prstGeom>
        </p:spPr>
      </p:pic>
      <p:pic>
        <p:nvPicPr>
          <p:cNvPr id="5" name="object 5"/>
          <p:cNvPicPr/>
          <p:nvPr/>
        </p:nvPicPr>
        <p:blipFill>
          <a:blip r:embed="rId5" cstate="print"/>
          <a:stretch>
            <a:fillRect/>
          </a:stretch>
        </p:blipFill>
        <p:spPr>
          <a:xfrm>
            <a:off x="961644" y="271272"/>
            <a:ext cx="2702052" cy="1894331"/>
          </a:xfrm>
          <a:prstGeom prst="rect">
            <a:avLst/>
          </a:prstGeom>
        </p:spPr>
      </p:pic>
      <p:grpSp>
        <p:nvGrpSpPr>
          <p:cNvPr id="6" name="object 6"/>
          <p:cNvGrpSpPr/>
          <p:nvPr/>
        </p:nvGrpSpPr>
        <p:grpSpPr>
          <a:xfrm>
            <a:off x="4032503" y="2545755"/>
            <a:ext cx="3017520" cy="2954020"/>
            <a:chOff x="4032503" y="2418588"/>
            <a:chExt cx="3017520" cy="2954020"/>
          </a:xfrm>
        </p:grpSpPr>
        <p:sp>
          <p:nvSpPr>
            <p:cNvPr id="7" name="object 7"/>
            <p:cNvSpPr/>
            <p:nvPr/>
          </p:nvSpPr>
          <p:spPr>
            <a:xfrm>
              <a:off x="4061459" y="2447544"/>
              <a:ext cx="2959735" cy="2895600"/>
            </a:xfrm>
            <a:custGeom>
              <a:avLst/>
              <a:gdLst/>
              <a:ahLst/>
              <a:cxnLst/>
              <a:rect l="l" t="t" r="r" b="b"/>
              <a:pathLst>
                <a:path w="2959734" h="2895600">
                  <a:moveTo>
                    <a:pt x="1479803" y="0"/>
                  </a:moveTo>
                  <a:lnTo>
                    <a:pt x="1430958" y="773"/>
                  </a:lnTo>
                  <a:lnTo>
                    <a:pt x="1382509" y="3079"/>
                  </a:lnTo>
                  <a:lnTo>
                    <a:pt x="1334480" y="6893"/>
                  </a:lnTo>
                  <a:lnTo>
                    <a:pt x="1286895" y="12191"/>
                  </a:lnTo>
                  <a:lnTo>
                    <a:pt x="1239778" y="18949"/>
                  </a:lnTo>
                  <a:lnTo>
                    <a:pt x="1193155" y="27144"/>
                  </a:lnTo>
                  <a:lnTo>
                    <a:pt x="1147050" y="36751"/>
                  </a:lnTo>
                  <a:lnTo>
                    <a:pt x="1101486" y="47747"/>
                  </a:lnTo>
                  <a:lnTo>
                    <a:pt x="1056489" y="60108"/>
                  </a:lnTo>
                  <a:lnTo>
                    <a:pt x="1012082" y="73810"/>
                  </a:lnTo>
                  <a:lnTo>
                    <a:pt x="968290" y="88829"/>
                  </a:lnTo>
                  <a:lnTo>
                    <a:pt x="925138" y="105142"/>
                  </a:lnTo>
                  <a:lnTo>
                    <a:pt x="882649" y="122724"/>
                  </a:lnTo>
                  <a:lnTo>
                    <a:pt x="840849" y="141552"/>
                  </a:lnTo>
                  <a:lnTo>
                    <a:pt x="799761" y="161601"/>
                  </a:lnTo>
                  <a:lnTo>
                    <a:pt x="759410" y="182849"/>
                  </a:lnTo>
                  <a:lnTo>
                    <a:pt x="719820" y="205271"/>
                  </a:lnTo>
                  <a:lnTo>
                    <a:pt x="681016" y="228843"/>
                  </a:lnTo>
                  <a:lnTo>
                    <a:pt x="643022" y="253541"/>
                  </a:lnTo>
                  <a:lnTo>
                    <a:pt x="605863" y="279343"/>
                  </a:lnTo>
                  <a:lnTo>
                    <a:pt x="569562" y="306222"/>
                  </a:lnTo>
                  <a:lnTo>
                    <a:pt x="534144" y="334157"/>
                  </a:lnTo>
                  <a:lnTo>
                    <a:pt x="499634" y="363123"/>
                  </a:lnTo>
                  <a:lnTo>
                    <a:pt x="466056" y="393096"/>
                  </a:lnTo>
                  <a:lnTo>
                    <a:pt x="433435" y="424052"/>
                  </a:lnTo>
                  <a:lnTo>
                    <a:pt x="401794" y="455968"/>
                  </a:lnTo>
                  <a:lnTo>
                    <a:pt x="371158" y="488820"/>
                  </a:lnTo>
                  <a:lnTo>
                    <a:pt x="341551" y="522583"/>
                  </a:lnTo>
                  <a:lnTo>
                    <a:pt x="312998" y="557235"/>
                  </a:lnTo>
                  <a:lnTo>
                    <a:pt x="285524" y="592750"/>
                  </a:lnTo>
                  <a:lnTo>
                    <a:pt x="259152" y="629106"/>
                  </a:lnTo>
                  <a:lnTo>
                    <a:pt x="233907" y="666278"/>
                  </a:lnTo>
                  <a:lnTo>
                    <a:pt x="209814" y="704243"/>
                  </a:lnTo>
                  <a:lnTo>
                    <a:pt x="186896" y="742976"/>
                  </a:lnTo>
                  <a:lnTo>
                    <a:pt x="165178" y="782455"/>
                  </a:lnTo>
                  <a:lnTo>
                    <a:pt x="144685" y="822654"/>
                  </a:lnTo>
                  <a:lnTo>
                    <a:pt x="125440" y="863551"/>
                  </a:lnTo>
                  <a:lnTo>
                    <a:pt x="107469" y="905121"/>
                  </a:lnTo>
                  <a:lnTo>
                    <a:pt x="90795" y="947340"/>
                  </a:lnTo>
                  <a:lnTo>
                    <a:pt x="75444" y="990185"/>
                  </a:lnTo>
                  <a:lnTo>
                    <a:pt x="61438" y="1033632"/>
                  </a:lnTo>
                  <a:lnTo>
                    <a:pt x="48804" y="1077657"/>
                  </a:lnTo>
                  <a:lnTo>
                    <a:pt x="37564" y="1122236"/>
                  </a:lnTo>
                  <a:lnTo>
                    <a:pt x="27744" y="1167345"/>
                  </a:lnTo>
                  <a:lnTo>
                    <a:pt x="19368" y="1212960"/>
                  </a:lnTo>
                  <a:lnTo>
                    <a:pt x="12461" y="1259058"/>
                  </a:lnTo>
                  <a:lnTo>
                    <a:pt x="7045" y="1305615"/>
                  </a:lnTo>
                  <a:lnTo>
                    <a:pt x="3147" y="1352607"/>
                  </a:lnTo>
                  <a:lnTo>
                    <a:pt x="791" y="1400010"/>
                  </a:lnTo>
                  <a:lnTo>
                    <a:pt x="0" y="1447799"/>
                  </a:lnTo>
                  <a:lnTo>
                    <a:pt x="791" y="1495589"/>
                  </a:lnTo>
                  <a:lnTo>
                    <a:pt x="3147" y="1542992"/>
                  </a:lnTo>
                  <a:lnTo>
                    <a:pt x="7045" y="1589984"/>
                  </a:lnTo>
                  <a:lnTo>
                    <a:pt x="12461" y="1636541"/>
                  </a:lnTo>
                  <a:lnTo>
                    <a:pt x="19368" y="1682639"/>
                  </a:lnTo>
                  <a:lnTo>
                    <a:pt x="27744" y="1728254"/>
                  </a:lnTo>
                  <a:lnTo>
                    <a:pt x="37564" y="1773363"/>
                  </a:lnTo>
                  <a:lnTo>
                    <a:pt x="48804" y="1817942"/>
                  </a:lnTo>
                  <a:lnTo>
                    <a:pt x="61438" y="1861967"/>
                  </a:lnTo>
                  <a:lnTo>
                    <a:pt x="75444" y="1905414"/>
                  </a:lnTo>
                  <a:lnTo>
                    <a:pt x="90795" y="1948259"/>
                  </a:lnTo>
                  <a:lnTo>
                    <a:pt x="107469" y="1990478"/>
                  </a:lnTo>
                  <a:lnTo>
                    <a:pt x="125440" y="2032048"/>
                  </a:lnTo>
                  <a:lnTo>
                    <a:pt x="144685" y="2072945"/>
                  </a:lnTo>
                  <a:lnTo>
                    <a:pt x="165178" y="2113144"/>
                  </a:lnTo>
                  <a:lnTo>
                    <a:pt x="186896" y="2152623"/>
                  </a:lnTo>
                  <a:lnTo>
                    <a:pt x="209814" y="2191356"/>
                  </a:lnTo>
                  <a:lnTo>
                    <a:pt x="233907" y="2229321"/>
                  </a:lnTo>
                  <a:lnTo>
                    <a:pt x="259152" y="2266493"/>
                  </a:lnTo>
                  <a:lnTo>
                    <a:pt x="285524" y="2302849"/>
                  </a:lnTo>
                  <a:lnTo>
                    <a:pt x="312998" y="2338364"/>
                  </a:lnTo>
                  <a:lnTo>
                    <a:pt x="341551" y="2373016"/>
                  </a:lnTo>
                  <a:lnTo>
                    <a:pt x="371158" y="2406779"/>
                  </a:lnTo>
                  <a:lnTo>
                    <a:pt x="401794" y="2439631"/>
                  </a:lnTo>
                  <a:lnTo>
                    <a:pt x="433435" y="2471547"/>
                  </a:lnTo>
                  <a:lnTo>
                    <a:pt x="466056" y="2502503"/>
                  </a:lnTo>
                  <a:lnTo>
                    <a:pt x="499634" y="2532476"/>
                  </a:lnTo>
                  <a:lnTo>
                    <a:pt x="534144" y="2561442"/>
                  </a:lnTo>
                  <a:lnTo>
                    <a:pt x="569562" y="2589377"/>
                  </a:lnTo>
                  <a:lnTo>
                    <a:pt x="605863" y="2616256"/>
                  </a:lnTo>
                  <a:lnTo>
                    <a:pt x="643022" y="2642058"/>
                  </a:lnTo>
                  <a:lnTo>
                    <a:pt x="681016" y="2666756"/>
                  </a:lnTo>
                  <a:lnTo>
                    <a:pt x="719820" y="2690328"/>
                  </a:lnTo>
                  <a:lnTo>
                    <a:pt x="759410" y="2712750"/>
                  </a:lnTo>
                  <a:lnTo>
                    <a:pt x="799761" y="2733998"/>
                  </a:lnTo>
                  <a:lnTo>
                    <a:pt x="840849" y="2754047"/>
                  </a:lnTo>
                  <a:lnTo>
                    <a:pt x="882649" y="2772875"/>
                  </a:lnTo>
                  <a:lnTo>
                    <a:pt x="925138" y="2790457"/>
                  </a:lnTo>
                  <a:lnTo>
                    <a:pt x="968290" y="2806770"/>
                  </a:lnTo>
                  <a:lnTo>
                    <a:pt x="1012082" y="2821789"/>
                  </a:lnTo>
                  <a:lnTo>
                    <a:pt x="1056489" y="2835491"/>
                  </a:lnTo>
                  <a:lnTo>
                    <a:pt x="1101486" y="2847852"/>
                  </a:lnTo>
                  <a:lnTo>
                    <a:pt x="1147050" y="2858848"/>
                  </a:lnTo>
                  <a:lnTo>
                    <a:pt x="1193155" y="2868455"/>
                  </a:lnTo>
                  <a:lnTo>
                    <a:pt x="1239778" y="2876650"/>
                  </a:lnTo>
                  <a:lnTo>
                    <a:pt x="1286895" y="2883408"/>
                  </a:lnTo>
                  <a:lnTo>
                    <a:pt x="1334480" y="2888706"/>
                  </a:lnTo>
                  <a:lnTo>
                    <a:pt x="1382509" y="2892520"/>
                  </a:lnTo>
                  <a:lnTo>
                    <a:pt x="1430958" y="2894826"/>
                  </a:lnTo>
                  <a:lnTo>
                    <a:pt x="1479803" y="2895599"/>
                  </a:lnTo>
                  <a:lnTo>
                    <a:pt x="1528649" y="2894826"/>
                  </a:lnTo>
                  <a:lnTo>
                    <a:pt x="1577098" y="2892520"/>
                  </a:lnTo>
                  <a:lnTo>
                    <a:pt x="1625127" y="2888706"/>
                  </a:lnTo>
                  <a:lnTo>
                    <a:pt x="1672712" y="2883408"/>
                  </a:lnTo>
                  <a:lnTo>
                    <a:pt x="1719829" y="2876650"/>
                  </a:lnTo>
                  <a:lnTo>
                    <a:pt x="1766452" y="2868455"/>
                  </a:lnTo>
                  <a:lnTo>
                    <a:pt x="1812557" y="2858848"/>
                  </a:lnTo>
                  <a:lnTo>
                    <a:pt x="1858121" y="2847852"/>
                  </a:lnTo>
                  <a:lnTo>
                    <a:pt x="1903118" y="2835491"/>
                  </a:lnTo>
                  <a:lnTo>
                    <a:pt x="1947525" y="2821789"/>
                  </a:lnTo>
                  <a:lnTo>
                    <a:pt x="1991317" y="2806770"/>
                  </a:lnTo>
                  <a:lnTo>
                    <a:pt x="2034469" y="2790457"/>
                  </a:lnTo>
                  <a:lnTo>
                    <a:pt x="2076958" y="2772875"/>
                  </a:lnTo>
                  <a:lnTo>
                    <a:pt x="2118758" y="2754047"/>
                  </a:lnTo>
                  <a:lnTo>
                    <a:pt x="2159846" y="2733998"/>
                  </a:lnTo>
                  <a:lnTo>
                    <a:pt x="2200197" y="2712750"/>
                  </a:lnTo>
                  <a:lnTo>
                    <a:pt x="2239787" y="2690328"/>
                  </a:lnTo>
                  <a:lnTo>
                    <a:pt x="2278591" y="2666756"/>
                  </a:lnTo>
                  <a:lnTo>
                    <a:pt x="2316585" y="2642058"/>
                  </a:lnTo>
                  <a:lnTo>
                    <a:pt x="2353744" y="2616256"/>
                  </a:lnTo>
                  <a:lnTo>
                    <a:pt x="2390045" y="2589377"/>
                  </a:lnTo>
                  <a:lnTo>
                    <a:pt x="2425463" y="2561442"/>
                  </a:lnTo>
                  <a:lnTo>
                    <a:pt x="2459973" y="2532476"/>
                  </a:lnTo>
                  <a:lnTo>
                    <a:pt x="2493551" y="2502503"/>
                  </a:lnTo>
                  <a:lnTo>
                    <a:pt x="2526172" y="2471547"/>
                  </a:lnTo>
                  <a:lnTo>
                    <a:pt x="2557813" y="2439631"/>
                  </a:lnTo>
                  <a:lnTo>
                    <a:pt x="2588449" y="2406779"/>
                  </a:lnTo>
                  <a:lnTo>
                    <a:pt x="2618056" y="2373016"/>
                  </a:lnTo>
                  <a:lnTo>
                    <a:pt x="2646609" y="2338364"/>
                  </a:lnTo>
                  <a:lnTo>
                    <a:pt x="2674083" y="2302849"/>
                  </a:lnTo>
                  <a:lnTo>
                    <a:pt x="2700455" y="2266493"/>
                  </a:lnTo>
                  <a:lnTo>
                    <a:pt x="2725700" y="2229321"/>
                  </a:lnTo>
                  <a:lnTo>
                    <a:pt x="2749793" y="2191356"/>
                  </a:lnTo>
                  <a:lnTo>
                    <a:pt x="2772711" y="2152623"/>
                  </a:lnTo>
                  <a:lnTo>
                    <a:pt x="2794429" y="2113144"/>
                  </a:lnTo>
                  <a:lnTo>
                    <a:pt x="2814922" y="2072945"/>
                  </a:lnTo>
                  <a:lnTo>
                    <a:pt x="2834167" y="2032048"/>
                  </a:lnTo>
                  <a:lnTo>
                    <a:pt x="2852138" y="1990478"/>
                  </a:lnTo>
                  <a:lnTo>
                    <a:pt x="2868812" y="1948259"/>
                  </a:lnTo>
                  <a:lnTo>
                    <a:pt x="2884163" y="1905414"/>
                  </a:lnTo>
                  <a:lnTo>
                    <a:pt x="2898169" y="1861967"/>
                  </a:lnTo>
                  <a:lnTo>
                    <a:pt x="2910803" y="1817942"/>
                  </a:lnTo>
                  <a:lnTo>
                    <a:pt x="2922043" y="1773363"/>
                  </a:lnTo>
                  <a:lnTo>
                    <a:pt x="2931863" y="1728254"/>
                  </a:lnTo>
                  <a:lnTo>
                    <a:pt x="2940239" y="1682639"/>
                  </a:lnTo>
                  <a:lnTo>
                    <a:pt x="2947146" y="1636541"/>
                  </a:lnTo>
                  <a:lnTo>
                    <a:pt x="2952562" y="1589984"/>
                  </a:lnTo>
                  <a:lnTo>
                    <a:pt x="2956460" y="1542992"/>
                  </a:lnTo>
                  <a:lnTo>
                    <a:pt x="2958816" y="1495589"/>
                  </a:lnTo>
                  <a:lnTo>
                    <a:pt x="2959608" y="1447799"/>
                  </a:lnTo>
                  <a:lnTo>
                    <a:pt x="2958816" y="1400010"/>
                  </a:lnTo>
                  <a:lnTo>
                    <a:pt x="2956460" y="1352607"/>
                  </a:lnTo>
                  <a:lnTo>
                    <a:pt x="2952562" y="1305615"/>
                  </a:lnTo>
                  <a:lnTo>
                    <a:pt x="2947146" y="1259058"/>
                  </a:lnTo>
                  <a:lnTo>
                    <a:pt x="2940239" y="1212960"/>
                  </a:lnTo>
                  <a:lnTo>
                    <a:pt x="2931863" y="1167345"/>
                  </a:lnTo>
                  <a:lnTo>
                    <a:pt x="2922043" y="1122236"/>
                  </a:lnTo>
                  <a:lnTo>
                    <a:pt x="2910803" y="1077657"/>
                  </a:lnTo>
                  <a:lnTo>
                    <a:pt x="2898169" y="1033632"/>
                  </a:lnTo>
                  <a:lnTo>
                    <a:pt x="2884163" y="990185"/>
                  </a:lnTo>
                  <a:lnTo>
                    <a:pt x="2868812" y="947340"/>
                  </a:lnTo>
                  <a:lnTo>
                    <a:pt x="2852138" y="905121"/>
                  </a:lnTo>
                  <a:lnTo>
                    <a:pt x="2834167" y="863551"/>
                  </a:lnTo>
                  <a:lnTo>
                    <a:pt x="2814922" y="822654"/>
                  </a:lnTo>
                  <a:lnTo>
                    <a:pt x="2794429" y="782455"/>
                  </a:lnTo>
                  <a:lnTo>
                    <a:pt x="2772711" y="742976"/>
                  </a:lnTo>
                  <a:lnTo>
                    <a:pt x="2749793" y="704243"/>
                  </a:lnTo>
                  <a:lnTo>
                    <a:pt x="2725700" y="666278"/>
                  </a:lnTo>
                  <a:lnTo>
                    <a:pt x="2700455" y="629106"/>
                  </a:lnTo>
                  <a:lnTo>
                    <a:pt x="2674083" y="592750"/>
                  </a:lnTo>
                  <a:lnTo>
                    <a:pt x="2646609" y="557235"/>
                  </a:lnTo>
                  <a:lnTo>
                    <a:pt x="2618056" y="522583"/>
                  </a:lnTo>
                  <a:lnTo>
                    <a:pt x="2588449" y="488820"/>
                  </a:lnTo>
                  <a:lnTo>
                    <a:pt x="2557813" y="455968"/>
                  </a:lnTo>
                  <a:lnTo>
                    <a:pt x="2526172" y="424053"/>
                  </a:lnTo>
                  <a:lnTo>
                    <a:pt x="2493551" y="393096"/>
                  </a:lnTo>
                  <a:lnTo>
                    <a:pt x="2459973" y="363123"/>
                  </a:lnTo>
                  <a:lnTo>
                    <a:pt x="2425463" y="334157"/>
                  </a:lnTo>
                  <a:lnTo>
                    <a:pt x="2390045" y="306222"/>
                  </a:lnTo>
                  <a:lnTo>
                    <a:pt x="2353744" y="279343"/>
                  </a:lnTo>
                  <a:lnTo>
                    <a:pt x="2316585" y="253541"/>
                  </a:lnTo>
                  <a:lnTo>
                    <a:pt x="2278591" y="228843"/>
                  </a:lnTo>
                  <a:lnTo>
                    <a:pt x="2239787" y="205271"/>
                  </a:lnTo>
                  <a:lnTo>
                    <a:pt x="2200197" y="182849"/>
                  </a:lnTo>
                  <a:lnTo>
                    <a:pt x="2159846" y="161601"/>
                  </a:lnTo>
                  <a:lnTo>
                    <a:pt x="2118758" y="141552"/>
                  </a:lnTo>
                  <a:lnTo>
                    <a:pt x="2076958" y="122724"/>
                  </a:lnTo>
                  <a:lnTo>
                    <a:pt x="2034469" y="105142"/>
                  </a:lnTo>
                  <a:lnTo>
                    <a:pt x="1991317" y="88829"/>
                  </a:lnTo>
                  <a:lnTo>
                    <a:pt x="1947525" y="73810"/>
                  </a:lnTo>
                  <a:lnTo>
                    <a:pt x="1903118" y="60108"/>
                  </a:lnTo>
                  <a:lnTo>
                    <a:pt x="1858121" y="47747"/>
                  </a:lnTo>
                  <a:lnTo>
                    <a:pt x="1812557" y="36751"/>
                  </a:lnTo>
                  <a:lnTo>
                    <a:pt x="1766452" y="27144"/>
                  </a:lnTo>
                  <a:lnTo>
                    <a:pt x="1719829" y="18949"/>
                  </a:lnTo>
                  <a:lnTo>
                    <a:pt x="1672712" y="12191"/>
                  </a:lnTo>
                  <a:lnTo>
                    <a:pt x="1625127" y="6893"/>
                  </a:lnTo>
                  <a:lnTo>
                    <a:pt x="1577098" y="3079"/>
                  </a:lnTo>
                  <a:lnTo>
                    <a:pt x="1528649" y="773"/>
                  </a:lnTo>
                  <a:lnTo>
                    <a:pt x="1479803" y="0"/>
                  </a:lnTo>
                  <a:close/>
                </a:path>
              </a:pathLst>
            </a:custGeom>
            <a:solidFill>
              <a:srgbClr val="FFFFFF"/>
            </a:solidFill>
          </p:spPr>
          <p:txBody>
            <a:bodyPr wrap="square" lIns="0" tIns="0" rIns="0" bIns="0" rtlCol="0"/>
            <a:lstStyle/>
            <a:p>
              <a:endParaRPr/>
            </a:p>
          </p:txBody>
        </p:sp>
        <p:sp>
          <p:nvSpPr>
            <p:cNvPr id="8" name="object 8"/>
            <p:cNvSpPr/>
            <p:nvPr/>
          </p:nvSpPr>
          <p:spPr>
            <a:xfrm>
              <a:off x="4061459" y="2447544"/>
              <a:ext cx="2959735" cy="2895600"/>
            </a:xfrm>
            <a:custGeom>
              <a:avLst/>
              <a:gdLst/>
              <a:ahLst/>
              <a:cxnLst/>
              <a:rect l="l" t="t" r="r" b="b"/>
              <a:pathLst>
                <a:path w="2959734" h="2895600">
                  <a:moveTo>
                    <a:pt x="0" y="1447799"/>
                  </a:moveTo>
                  <a:lnTo>
                    <a:pt x="791" y="1400010"/>
                  </a:lnTo>
                  <a:lnTo>
                    <a:pt x="3147" y="1352607"/>
                  </a:lnTo>
                  <a:lnTo>
                    <a:pt x="7045" y="1305615"/>
                  </a:lnTo>
                  <a:lnTo>
                    <a:pt x="12461" y="1259058"/>
                  </a:lnTo>
                  <a:lnTo>
                    <a:pt x="19368" y="1212960"/>
                  </a:lnTo>
                  <a:lnTo>
                    <a:pt x="27744" y="1167345"/>
                  </a:lnTo>
                  <a:lnTo>
                    <a:pt x="37564" y="1122236"/>
                  </a:lnTo>
                  <a:lnTo>
                    <a:pt x="48804" y="1077657"/>
                  </a:lnTo>
                  <a:lnTo>
                    <a:pt x="61438" y="1033632"/>
                  </a:lnTo>
                  <a:lnTo>
                    <a:pt x="75444" y="990185"/>
                  </a:lnTo>
                  <a:lnTo>
                    <a:pt x="90795" y="947340"/>
                  </a:lnTo>
                  <a:lnTo>
                    <a:pt x="107469" y="905121"/>
                  </a:lnTo>
                  <a:lnTo>
                    <a:pt x="125440" y="863551"/>
                  </a:lnTo>
                  <a:lnTo>
                    <a:pt x="144685" y="822654"/>
                  </a:lnTo>
                  <a:lnTo>
                    <a:pt x="165178" y="782455"/>
                  </a:lnTo>
                  <a:lnTo>
                    <a:pt x="186896" y="742976"/>
                  </a:lnTo>
                  <a:lnTo>
                    <a:pt x="209814" y="704243"/>
                  </a:lnTo>
                  <a:lnTo>
                    <a:pt x="233907" y="666278"/>
                  </a:lnTo>
                  <a:lnTo>
                    <a:pt x="259152" y="629106"/>
                  </a:lnTo>
                  <a:lnTo>
                    <a:pt x="285524" y="592750"/>
                  </a:lnTo>
                  <a:lnTo>
                    <a:pt x="312998" y="557235"/>
                  </a:lnTo>
                  <a:lnTo>
                    <a:pt x="341551" y="522583"/>
                  </a:lnTo>
                  <a:lnTo>
                    <a:pt x="371158" y="488820"/>
                  </a:lnTo>
                  <a:lnTo>
                    <a:pt x="401794" y="455968"/>
                  </a:lnTo>
                  <a:lnTo>
                    <a:pt x="433435" y="424052"/>
                  </a:lnTo>
                  <a:lnTo>
                    <a:pt x="466056" y="393096"/>
                  </a:lnTo>
                  <a:lnTo>
                    <a:pt x="499634" y="363123"/>
                  </a:lnTo>
                  <a:lnTo>
                    <a:pt x="534144" y="334157"/>
                  </a:lnTo>
                  <a:lnTo>
                    <a:pt x="569562" y="306222"/>
                  </a:lnTo>
                  <a:lnTo>
                    <a:pt x="605863" y="279343"/>
                  </a:lnTo>
                  <a:lnTo>
                    <a:pt x="643022" y="253541"/>
                  </a:lnTo>
                  <a:lnTo>
                    <a:pt x="681016" y="228843"/>
                  </a:lnTo>
                  <a:lnTo>
                    <a:pt x="719820" y="205271"/>
                  </a:lnTo>
                  <a:lnTo>
                    <a:pt x="759410" y="182849"/>
                  </a:lnTo>
                  <a:lnTo>
                    <a:pt x="799761" y="161601"/>
                  </a:lnTo>
                  <a:lnTo>
                    <a:pt x="840849" y="141552"/>
                  </a:lnTo>
                  <a:lnTo>
                    <a:pt x="882649" y="122724"/>
                  </a:lnTo>
                  <a:lnTo>
                    <a:pt x="925138" y="105142"/>
                  </a:lnTo>
                  <a:lnTo>
                    <a:pt x="968290" y="88829"/>
                  </a:lnTo>
                  <a:lnTo>
                    <a:pt x="1012082" y="73810"/>
                  </a:lnTo>
                  <a:lnTo>
                    <a:pt x="1056489" y="60108"/>
                  </a:lnTo>
                  <a:lnTo>
                    <a:pt x="1101486" y="47747"/>
                  </a:lnTo>
                  <a:lnTo>
                    <a:pt x="1147050" y="36751"/>
                  </a:lnTo>
                  <a:lnTo>
                    <a:pt x="1193155" y="27144"/>
                  </a:lnTo>
                  <a:lnTo>
                    <a:pt x="1239778" y="18949"/>
                  </a:lnTo>
                  <a:lnTo>
                    <a:pt x="1286895" y="12191"/>
                  </a:lnTo>
                  <a:lnTo>
                    <a:pt x="1334480" y="6893"/>
                  </a:lnTo>
                  <a:lnTo>
                    <a:pt x="1382509" y="3079"/>
                  </a:lnTo>
                  <a:lnTo>
                    <a:pt x="1430958" y="773"/>
                  </a:lnTo>
                  <a:lnTo>
                    <a:pt x="1479803" y="0"/>
                  </a:lnTo>
                  <a:lnTo>
                    <a:pt x="1528649" y="773"/>
                  </a:lnTo>
                  <a:lnTo>
                    <a:pt x="1577098" y="3079"/>
                  </a:lnTo>
                  <a:lnTo>
                    <a:pt x="1625127" y="6893"/>
                  </a:lnTo>
                  <a:lnTo>
                    <a:pt x="1672712" y="12191"/>
                  </a:lnTo>
                  <a:lnTo>
                    <a:pt x="1719829" y="18949"/>
                  </a:lnTo>
                  <a:lnTo>
                    <a:pt x="1766452" y="27144"/>
                  </a:lnTo>
                  <a:lnTo>
                    <a:pt x="1812557" y="36751"/>
                  </a:lnTo>
                  <a:lnTo>
                    <a:pt x="1858121" y="47747"/>
                  </a:lnTo>
                  <a:lnTo>
                    <a:pt x="1903118" y="60108"/>
                  </a:lnTo>
                  <a:lnTo>
                    <a:pt x="1947525" y="73810"/>
                  </a:lnTo>
                  <a:lnTo>
                    <a:pt x="1991317" y="88829"/>
                  </a:lnTo>
                  <a:lnTo>
                    <a:pt x="2034469" y="105142"/>
                  </a:lnTo>
                  <a:lnTo>
                    <a:pt x="2076958" y="122724"/>
                  </a:lnTo>
                  <a:lnTo>
                    <a:pt x="2118758" y="141552"/>
                  </a:lnTo>
                  <a:lnTo>
                    <a:pt x="2159846" y="161601"/>
                  </a:lnTo>
                  <a:lnTo>
                    <a:pt x="2200197" y="182849"/>
                  </a:lnTo>
                  <a:lnTo>
                    <a:pt x="2239787" y="205271"/>
                  </a:lnTo>
                  <a:lnTo>
                    <a:pt x="2278591" y="228843"/>
                  </a:lnTo>
                  <a:lnTo>
                    <a:pt x="2316585" y="253541"/>
                  </a:lnTo>
                  <a:lnTo>
                    <a:pt x="2353744" y="279343"/>
                  </a:lnTo>
                  <a:lnTo>
                    <a:pt x="2390045" y="306222"/>
                  </a:lnTo>
                  <a:lnTo>
                    <a:pt x="2425463" y="334157"/>
                  </a:lnTo>
                  <a:lnTo>
                    <a:pt x="2459973" y="363123"/>
                  </a:lnTo>
                  <a:lnTo>
                    <a:pt x="2493551" y="393096"/>
                  </a:lnTo>
                  <a:lnTo>
                    <a:pt x="2526172" y="424053"/>
                  </a:lnTo>
                  <a:lnTo>
                    <a:pt x="2557813" y="455968"/>
                  </a:lnTo>
                  <a:lnTo>
                    <a:pt x="2588449" y="488820"/>
                  </a:lnTo>
                  <a:lnTo>
                    <a:pt x="2618056" y="522583"/>
                  </a:lnTo>
                  <a:lnTo>
                    <a:pt x="2646609" y="557235"/>
                  </a:lnTo>
                  <a:lnTo>
                    <a:pt x="2674083" y="592750"/>
                  </a:lnTo>
                  <a:lnTo>
                    <a:pt x="2700455" y="629106"/>
                  </a:lnTo>
                  <a:lnTo>
                    <a:pt x="2725700" y="666278"/>
                  </a:lnTo>
                  <a:lnTo>
                    <a:pt x="2749793" y="704243"/>
                  </a:lnTo>
                  <a:lnTo>
                    <a:pt x="2772711" y="742976"/>
                  </a:lnTo>
                  <a:lnTo>
                    <a:pt x="2794429" y="782455"/>
                  </a:lnTo>
                  <a:lnTo>
                    <a:pt x="2814922" y="822654"/>
                  </a:lnTo>
                  <a:lnTo>
                    <a:pt x="2834167" y="863551"/>
                  </a:lnTo>
                  <a:lnTo>
                    <a:pt x="2852138" y="905121"/>
                  </a:lnTo>
                  <a:lnTo>
                    <a:pt x="2868812" y="947340"/>
                  </a:lnTo>
                  <a:lnTo>
                    <a:pt x="2884163" y="990185"/>
                  </a:lnTo>
                  <a:lnTo>
                    <a:pt x="2898169" y="1033632"/>
                  </a:lnTo>
                  <a:lnTo>
                    <a:pt x="2910803" y="1077657"/>
                  </a:lnTo>
                  <a:lnTo>
                    <a:pt x="2922043" y="1122236"/>
                  </a:lnTo>
                  <a:lnTo>
                    <a:pt x="2931863" y="1167345"/>
                  </a:lnTo>
                  <a:lnTo>
                    <a:pt x="2940239" y="1212960"/>
                  </a:lnTo>
                  <a:lnTo>
                    <a:pt x="2947146" y="1259058"/>
                  </a:lnTo>
                  <a:lnTo>
                    <a:pt x="2952562" y="1305615"/>
                  </a:lnTo>
                  <a:lnTo>
                    <a:pt x="2956460" y="1352607"/>
                  </a:lnTo>
                  <a:lnTo>
                    <a:pt x="2958816" y="1400010"/>
                  </a:lnTo>
                  <a:lnTo>
                    <a:pt x="2959608" y="1447799"/>
                  </a:lnTo>
                  <a:lnTo>
                    <a:pt x="2958816" y="1495589"/>
                  </a:lnTo>
                  <a:lnTo>
                    <a:pt x="2956460" y="1542992"/>
                  </a:lnTo>
                  <a:lnTo>
                    <a:pt x="2952562" y="1589984"/>
                  </a:lnTo>
                  <a:lnTo>
                    <a:pt x="2947146" y="1636541"/>
                  </a:lnTo>
                  <a:lnTo>
                    <a:pt x="2940239" y="1682639"/>
                  </a:lnTo>
                  <a:lnTo>
                    <a:pt x="2931863" y="1728254"/>
                  </a:lnTo>
                  <a:lnTo>
                    <a:pt x="2922043" y="1773363"/>
                  </a:lnTo>
                  <a:lnTo>
                    <a:pt x="2910803" y="1817942"/>
                  </a:lnTo>
                  <a:lnTo>
                    <a:pt x="2898169" y="1861967"/>
                  </a:lnTo>
                  <a:lnTo>
                    <a:pt x="2884163" y="1905414"/>
                  </a:lnTo>
                  <a:lnTo>
                    <a:pt x="2868812" y="1948259"/>
                  </a:lnTo>
                  <a:lnTo>
                    <a:pt x="2852138" y="1990478"/>
                  </a:lnTo>
                  <a:lnTo>
                    <a:pt x="2834167" y="2032048"/>
                  </a:lnTo>
                  <a:lnTo>
                    <a:pt x="2814922" y="2072945"/>
                  </a:lnTo>
                  <a:lnTo>
                    <a:pt x="2794429" y="2113144"/>
                  </a:lnTo>
                  <a:lnTo>
                    <a:pt x="2772711" y="2152623"/>
                  </a:lnTo>
                  <a:lnTo>
                    <a:pt x="2749793" y="2191356"/>
                  </a:lnTo>
                  <a:lnTo>
                    <a:pt x="2725700" y="2229321"/>
                  </a:lnTo>
                  <a:lnTo>
                    <a:pt x="2700455" y="2266493"/>
                  </a:lnTo>
                  <a:lnTo>
                    <a:pt x="2674083" y="2302849"/>
                  </a:lnTo>
                  <a:lnTo>
                    <a:pt x="2646609" y="2338364"/>
                  </a:lnTo>
                  <a:lnTo>
                    <a:pt x="2618056" y="2373016"/>
                  </a:lnTo>
                  <a:lnTo>
                    <a:pt x="2588449" y="2406779"/>
                  </a:lnTo>
                  <a:lnTo>
                    <a:pt x="2557813" y="2439631"/>
                  </a:lnTo>
                  <a:lnTo>
                    <a:pt x="2526172" y="2471547"/>
                  </a:lnTo>
                  <a:lnTo>
                    <a:pt x="2493551" y="2502503"/>
                  </a:lnTo>
                  <a:lnTo>
                    <a:pt x="2459973" y="2532476"/>
                  </a:lnTo>
                  <a:lnTo>
                    <a:pt x="2425463" y="2561442"/>
                  </a:lnTo>
                  <a:lnTo>
                    <a:pt x="2390045" y="2589377"/>
                  </a:lnTo>
                  <a:lnTo>
                    <a:pt x="2353744" y="2616256"/>
                  </a:lnTo>
                  <a:lnTo>
                    <a:pt x="2316585" y="2642058"/>
                  </a:lnTo>
                  <a:lnTo>
                    <a:pt x="2278591" y="2666756"/>
                  </a:lnTo>
                  <a:lnTo>
                    <a:pt x="2239787" y="2690328"/>
                  </a:lnTo>
                  <a:lnTo>
                    <a:pt x="2200197" y="2712750"/>
                  </a:lnTo>
                  <a:lnTo>
                    <a:pt x="2159846" y="2733998"/>
                  </a:lnTo>
                  <a:lnTo>
                    <a:pt x="2118758" y="2754047"/>
                  </a:lnTo>
                  <a:lnTo>
                    <a:pt x="2076958" y="2772875"/>
                  </a:lnTo>
                  <a:lnTo>
                    <a:pt x="2034469" y="2790457"/>
                  </a:lnTo>
                  <a:lnTo>
                    <a:pt x="1991317" y="2806770"/>
                  </a:lnTo>
                  <a:lnTo>
                    <a:pt x="1947525" y="2821789"/>
                  </a:lnTo>
                  <a:lnTo>
                    <a:pt x="1903118" y="2835491"/>
                  </a:lnTo>
                  <a:lnTo>
                    <a:pt x="1858121" y="2847852"/>
                  </a:lnTo>
                  <a:lnTo>
                    <a:pt x="1812557" y="2858848"/>
                  </a:lnTo>
                  <a:lnTo>
                    <a:pt x="1766452" y="2868455"/>
                  </a:lnTo>
                  <a:lnTo>
                    <a:pt x="1719829" y="2876650"/>
                  </a:lnTo>
                  <a:lnTo>
                    <a:pt x="1672712" y="2883408"/>
                  </a:lnTo>
                  <a:lnTo>
                    <a:pt x="1625127" y="2888706"/>
                  </a:lnTo>
                  <a:lnTo>
                    <a:pt x="1577098" y="2892520"/>
                  </a:lnTo>
                  <a:lnTo>
                    <a:pt x="1528649" y="2894826"/>
                  </a:lnTo>
                  <a:lnTo>
                    <a:pt x="1479803" y="2895599"/>
                  </a:lnTo>
                  <a:lnTo>
                    <a:pt x="1430958" y="2894826"/>
                  </a:lnTo>
                  <a:lnTo>
                    <a:pt x="1382509" y="2892520"/>
                  </a:lnTo>
                  <a:lnTo>
                    <a:pt x="1334480" y="2888706"/>
                  </a:lnTo>
                  <a:lnTo>
                    <a:pt x="1286895" y="2883408"/>
                  </a:lnTo>
                  <a:lnTo>
                    <a:pt x="1239778" y="2876650"/>
                  </a:lnTo>
                  <a:lnTo>
                    <a:pt x="1193155" y="2868455"/>
                  </a:lnTo>
                  <a:lnTo>
                    <a:pt x="1147050" y="2858848"/>
                  </a:lnTo>
                  <a:lnTo>
                    <a:pt x="1101486" y="2847852"/>
                  </a:lnTo>
                  <a:lnTo>
                    <a:pt x="1056489" y="2835491"/>
                  </a:lnTo>
                  <a:lnTo>
                    <a:pt x="1012082" y="2821789"/>
                  </a:lnTo>
                  <a:lnTo>
                    <a:pt x="968290" y="2806770"/>
                  </a:lnTo>
                  <a:lnTo>
                    <a:pt x="925138" y="2790457"/>
                  </a:lnTo>
                  <a:lnTo>
                    <a:pt x="882649" y="2772875"/>
                  </a:lnTo>
                  <a:lnTo>
                    <a:pt x="840849" y="2754047"/>
                  </a:lnTo>
                  <a:lnTo>
                    <a:pt x="799761" y="2733998"/>
                  </a:lnTo>
                  <a:lnTo>
                    <a:pt x="759410" y="2712750"/>
                  </a:lnTo>
                  <a:lnTo>
                    <a:pt x="719820" y="2690328"/>
                  </a:lnTo>
                  <a:lnTo>
                    <a:pt x="681016" y="2666756"/>
                  </a:lnTo>
                  <a:lnTo>
                    <a:pt x="643022" y="2642058"/>
                  </a:lnTo>
                  <a:lnTo>
                    <a:pt x="605863" y="2616256"/>
                  </a:lnTo>
                  <a:lnTo>
                    <a:pt x="569562" y="2589377"/>
                  </a:lnTo>
                  <a:lnTo>
                    <a:pt x="534144" y="2561442"/>
                  </a:lnTo>
                  <a:lnTo>
                    <a:pt x="499634" y="2532476"/>
                  </a:lnTo>
                  <a:lnTo>
                    <a:pt x="466056" y="2502503"/>
                  </a:lnTo>
                  <a:lnTo>
                    <a:pt x="433435" y="2471547"/>
                  </a:lnTo>
                  <a:lnTo>
                    <a:pt x="401794" y="2439631"/>
                  </a:lnTo>
                  <a:lnTo>
                    <a:pt x="371158" y="2406779"/>
                  </a:lnTo>
                  <a:lnTo>
                    <a:pt x="341551" y="2373016"/>
                  </a:lnTo>
                  <a:lnTo>
                    <a:pt x="312998" y="2338364"/>
                  </a:lnTo>
                  <a:lnTo>
                    <a:pt x="285524" y="2302849"/>
                  </a:lnTo>
                  <a:lnTo>
                    <a:pt x="259152" y="2266493"/>
                  </a:lnTo>
                  <a:lnTo>
                    <a:pt x="233907" y="2229321"/>
                  </a:lnTo>
                  <a:lnTo>
                    <a:pt x="209814" y="2191356"/>
                  </a:lnTo>
                  <a:lnTo>
                    <a:pt x="186896" y="2152623"/>
                  </a:lnTo>
                  <a:lnTo>
                    <a:pt x="165178" y="2113144"/>
                  </a:lnTo>
                  <a:lnTo>
                    <a:pt x="144685" y="2072945"/>
                  </a:lnTo>
                  <a:lnTo>
                    <a:pt x="125440" y="2032048"/>
                  </a:lnTo>
                  <a:lnTo>
                    <a:pt x="107469" y="1990478"/>
                  </a:lnTo>
                  <a:lnTo>
                    <a:pt x="90795" y="1948259"/>
                  </a:lnTo>
                  <a:lnTo>
                    <a:pt x="75444" y="1905414"/>
                  </a:lnTo>
                  <a:lnTo>
                    <a:pt x="61438" y="1861967"/>
                  </a:lnTo>
                  <a:lnTo>
                    <a:pt x="48804" y="1817942"/>
                  </a:lnTo>
                  <a:lnTo>
                    <a:pt x="37564" y="1773363"/>
                  </a:lnTo>
                  <a:lnTo>
                    <a:pt x="27744" y="1728254"/>
                  </a:lnTo>
                  <a:lnTo>
                    <a:pt x="19368" y="1682639"/>
                  </a:lnTo>
                  <a:lnTo>
                    <a:pt x="12461" y="1636541"/>
                  </a:lnTo>
                  <a:lnTo>
                    <a:pt x="7045" y="1589984"/>
                  </a:lnTo>
                  <a:lnTo>
                    <a:pt x="3147" y="1542992"/>
                  </a:lnTo>
                  <a:lnTo>
                    <a:pt x="791" y="1495589"/>
                  </a:lnTo>
                  <a:lnTo>
                    <a:pt x="0" y="1447799"/>
                  </a:lnTo>
                  <a:close/>
                </a:path>
              </a:pathLst>
            </a:custGeom>
            <a:ln w="57911">
              <a:solidFill>
                <a:srgbClr val="6F2F9F"/>
              </a:solidFill>
            </a:ln>
          </p:spPr>
          <p:txBody>
            <a:bodyPr wrap="square" lIns="0" tIns="0" rIns="0" bIns="0" rtlCol="0"/>
            <a:lstStyle/>
            <a:p>
              <a:endParaRPr/>
            </a:p>
          </p:txBody>
        </p:sp>
      </p:grpSp>
      <p:sp>
        <p:nvSpPr>
          <p:cNvPr id="9" name="object 9"/>
          <p:cNvSpPr txBox="1"/>
          <p:nvPr/>
        </p:nvSpPr>
        <p:spPr>
          <a:xfrm>
            <a:off x="4588444" y="2908103"/>
            <a:ext cx="1905635" cy="2228815"/>
          </a:xfrm>
          <a:prstGeom prst="rect">
            <a:avLst/>
          </a:prstGeom>
        </p:spPr>
        <p:txBody>
          <a:bodyPr vert="horz" wrap="square" lIns="0" tIns="12700" rIns="0" bIns="0" rtlCol="0">
            <a:spAutoFit/>
          </a:bodyPr>
          <a:lstStyle/>
          <a:p>
            <a:pPr marL="12700" marR="5080" indent="1270" algn="ctr">
              <a:lnSpc>
                <a:spcPct val="100000"/>
              </a:lnSpc>
              <a:spcBef>
                <a:spcPts val="100"/>
              </a:spcBef>
            </a:pPr>
            <a:r>
              <a:rPr lang="en-GB" b="1" spc="225" dirty="0">
                <a:solidFill>
                  <a:schemeClr val="tx1"/>
                </a:solidFill>
                <a:latin typeface="Cavolini" panose="03000502040302020204" pitchFamily="66" charset="0"/>
                <a:cs typeface="Cavolini" panose="03000502040302020204" pitchFamily="66" charset="0"/>
              </a:rPr>
              <a:t>Each</a:t>
            </a:r>
            <a:r>
              <a:rPr sz="1800" b="1" spc="350" dirty="0">
                <a:solidFill>
                  <a:schemeClr val="tx1"/>
                </a:solidFill>
                <a:latin typeface="Cavolini" panose="03000502040302020204" pitchFamily="66" charset="0"/>
                <a:cs typeface="Cavolini" panose="03000502040302020204" pitchFamily="66" charset="0"/>
              </a:rPr>
              <a:t> </a:t>
            </a:r>
            <a:r>
              <a:rPr sz="1800" b="1" spc="130" dirty="0">
                <a:solidFill>
                  <a:schemeClr val="tx1"/>
                </a:solidFill>
                <a:latin typeface="Cavolini" panose="03000502040302020204" pitchFamily="66" charset="0"/>
                <a:cs typeface="Cavolini" panose="03000502040302020204" pitchFamily="66" charset="0"/>
              </a:rPr>
              <a:t>monster</a:t>
            </a:r>
            <a:r>
              <a:rPr lang="en-GB" b="1" spc="130" dirty="0">
                <a:solidFill>
                  <a:schemeClr val="tx1"/>
                </a:solidFill>
                <a:latin typeface="Cavolini" panose="03000502040302020204" pitchFamily="66" charset="0"/>
                <a:cs typeface="Cavolini" panose="03000502040302020204" pitchFamily="66" charset="0"/>
              </a:rPr>
              <a:t> has </a:t>
            </a:r>
            <a:r>
              <a:rPr sz="1800" b="1" spc="140" dirty="0">
                <a:solidFill>
                  <a:schemeClr val="tx1"/>
                </a:solidFill>
                <a:latin typeface="Cavolini" panose="03000502040302020204" pitchFamily="66" charset="0"/>
                <a:cs typeface="Cavolini" panose="03000502040302020204" pitchFamily="66" charset="0"/>
              </a:rPr>
              <a:t>one</a:t>
            </a:r>
            <a:r>
              <a:rPr sz="1800" b="1" spc="360" dirty="0">
                <a:solidFill>
                  <a:schemeClr val="tx1"/>
                </a:solidFill>
                <a:latin typeface="Cavolini" panose="03000502040302020204" pitchFamily="66" charset="0"/>
                <a:cs typeface="Cavolini" panose="03000502040302020204" pitchFamily="66" charset="0"/>
              </a:rPr>
              <a:t> </a:t>
            </a:r>
            <a:r>
              <a:rPr sz="1800" b="1" spc="160" dirty="0">
                <a:solidFill>
                  <a:schemeClr val="tx1"/>
                </a:solidFill>
                <a:latin typeface="Cavolini" panose="03000502040302020204" pitchFamily="66" charset="0"/>
                <a:cs typeface="Cavolini" panose="03000502040302020204" pitchFamily="66" charset="0"/>
              </a:rPr>
              <a:t>colour, </a:t>
            </a:r>
            <a:r>
              <a:rPr sz="1800" b="1" spc="140" dirty="0">
                <a:solidFill>
                  <a:schemeClr val="tx1"/>
                </a:solidFill>
                <a:latin typeface="Cavolini" panose="03000502040302020204" pitchFamily="66" charset="0"/>
                <a:cs typeface="Cavolini" panose="03000502040302020204" pitchFamily="66" charset="0"/>
              </a:rPr>
              <a:t>one</a:t>
            </a:r>
            <a:r>
              <a:rPr sz="1800" b="1" spc="360" dirty="0">
                <a:solidFill>
                  <a:schemeClr val="tx1"/>
                </a:solidFill>
                <a:latin typeface="Cavolini" panose="03000502040302020204" pitchFamily="66" charset="0"/>
                <a:cs typeface="Cavolini" panose="03000502040302020204" pitchFamily="66" charset="0"/>
              </a:rPr>
              <a:t> </a:t>
            </a:r>
            <a:r>
              <a:rPr sz="1800" b="1" spc="120" dirty="0">
                <a:solidFill>
                  <a:schemeClr val="tx1"/>
                </a:solidFill>
                <a:latin typeface="Cavolini" panose="03000502040302020204" pitchFamily="66" charset="0"/>
                <a:cs typeface="Cavolini" panose="03000502040302020204" pitchFamily="66" charset="0"/>
              </a:rPr>
              <a:t>sound, </a:t>
            </a:r>
            <a:r>
              <a:rPr lang="en-GB" sz="1800" b="1" spc="120" dirty="0">
                <a:solidFill>
                  <a:schemeClr val="tx1"/>
                </a:solidFill>
                <a:latin typeface="Cavolini" panose="03000502040302020204" pitchFamily="66" charset="0"/>
                <a:cs typeface="Cavolini" panose="03000502040302020204" pitchFamily="66" charset="0"/>
              </a:rPr>
              <a:t>and has </a:t>
            </a:r>
            <a:r>
              <a:rPr sz="1800" b="1" spc="85" dirty="0">
                <a:solidFill>
                  <a:schemeClr val="tx1"/>
                </a:solidFill>
                <a:latin typeface="Cavolini" panose="03000502040302020204" pitchFamily="66" charset="0"/>
                <a:cs typeface="Cavolini" panose="03000502040302020204" pitchFamily="66" charset="0"/>
              </a:rPr>
              <a:t>many</a:t>
            </a:r>
            <a:r>
              <a:rPr sz="1800" b="1" spc="335" dirty="0">
                <a:solidFill>
                  <a:schemeClr val="tx1"/>
                </a:solidFill>
                <a:latin typeface="Cavolini" panose="03000502040302020204" pitchFamily="66" charset="0"/>
                <a:cs typeface="Cavolini" panose="03000502040302020204" pitchFamily="66" charset="0"/>
              </a:rPr>
              <a:t> </a:t>
            </a:r>
            <a:r>
              <a:rPr sz="1800" b="1" spc="170" dirty="0">
                <a:solidFill>
                  <a:schemeClr val="tx1"/>
                </a:solidFill>
                <a:latin typeface="Cavolini" panose="03000502040302020204" pitchFamily="66" charset="0"/>
                <a:cs typeface="Cavolini" panose="03000502040302020204" pitchFamily="66" charset="0"/>
              </a:rPr>
              <a:t>ways</a:t>
            </a:r>
            <a:r>
              <a:rPr sz="1800" b="1" spc="345" dirty="0">
                <a:solidFill>
                  <a:schemeClr val="tx1"/>
                </a:solidFill>
                <a:latin typeface="Cavolini" panose="03000502040302020204" pitchFamily="66" charset="0"/>
                <a:cs typeface="Cavolini" panose="03000502040302020204" pitchFamily="66" charset="0"/>
              </a:rPr>
              <a:t> </a:t>
            </a:r>
            <a:r>
              <a:rPr sz="1800" b="1" spc="190" dirty="0">
                <a:solidFill>
                  <a:schemeClr val="tx1"/>
                </a:solidFill>
                <a:latin typeface="Cavolini" panose="03000502040302020204" pitchFamily="66" charset="0"/>
                <a:cs typeface="Cavolini" panose="03000502040302020204" pitchFamily="66" charset="0"/>
              </a:rPr>
              <a:t>of </a:t>
            </a:r>
            <a:r>
              <a:rPr sz="1800" b="1" spc="130" dirty="0">
                <a:solidFill>
                  <a:schemeClr val="tx1"/>
                </a:solidFill>
                <a:latin typeface="Cavolini" panose="03000502040302020204" pitchFamily="66" charset="0"/>
                <a:cs typeface="Cavolini" panose="03000502040302020204" pitchFamily="66" charset="0"/>
              </a:rPr>
              <a:t>representing </a:t>
            </a:r>
            <a:r>
              <a:rPr sz="1800" b="1" spc="240" dirty="0">
                <a:solidFill>
                  <a:schemeClr val="tx1"/>
                </a:solidFill>
                <a:latin typeface="Cavolini" panose="03000502040302020204" pitchFamily="66" charset="0"/>
                <a:cs typeface="Cavolini" panose="03000502040302020204" pitchFamily="66" charset="0"/>
              </a:rPr>
              <a:t>that</a:t>
            </a:r>
            <a:r>
              <a:rPr sz="1800" b="1" spc="340" dirty="0">
                <a:solidFill>
                  <a:schemeClr val="tx1"/>
                </a:solidFill>
                <a:latin typeface="Cavolini" panose="03000502040302020204" pitchFamily="66" charset="0"/>
                <a:cs typeface="Cavolini" panose="03000502040302020204" pitchFamily="66" charset="0"/>
              </a:rPr>
              <a:t> </a:t>
            </a:r>
            <a:r>
              <a:rPr sz="1800" b="1" spc="120" dirty="0">
                <a:solidFill>
                  <a:schemeClr val="tx1"/>
                </a:solidFill>
                <a:latin typeface="Cavolini" panose="03000502040302020204" pitchFamily="66" charset="0"/>
                <a:cs typeface="Cavolini" panose="03000502040302020204" pitchFamily="66" charset="0"/>
              </a:rPr>
              <a:t>sound.</a:t>
            </a:r>
            <a:endParaRPr sz="1800" b="1" dirty="0">
              <a:solidFill>
                <a:schemeClr val="tx1"/>
              </a:solidFill>
              <a:latin typeface="Cavolini" panose="03000502040302020204" pitchFamily="66" charset="0"/>
              <a:cs typeface="Cavolini" panose="03000502040302020204" pitchFamily="66" charset="0"/>
            </a:endParaRPr>
          </a:p>
        </p:txBody>
      </p:sp>
      <p:pic>
        <p:nvPicPr>
          <p:cNvPr id="10" name="object 10"/>
          <p:cNvPicPr/>
          <p:nvPr/>
        </p:nvPicPr>
        <p:blipFill>
          <a:blip r:embed="rId6" cstate="print"/>
          <a:stretch>
            <a:fillRect/>
          </a:stretch>
        </p:blipFill>
        <p:spPr>
          <a:xfrm>
            <a:off x="7418831" y="4860035"/>
            <a:ext cx="2569464" cy="1789176"/>
          </a:xfrm>
          <a:prstGeom prst="rect">
            <a:avLst/>
          </a:prstGeom>
        </p:spPr>
      </p:pic>
      <p:pic>
        <p:nvPicPr>
          <p:cNvPr id="11" name="object 11"/>
          <p:cNvPicPr/>
          <p:nvPr/>
        </p:nvPicPr>
        <p:blipFill>
          <a:blip r:embed="rId7" cstate="print"/>
          <a:stretch>
            <a:fillRect/>
          </a:stretch>
        </p:blipFill>
        <p:spPr>
          <a:xfrm>
            <a:off x="1051560" y="4860035"/>
            <a:ext cx="2612136" cy="1824227"/>
          </a:xfrm>
          <a:prstGeom prst="rect">
            <a:avLst/>
          </a:prstGeom>
        </p:spPr>
      </p:pic>
      <p:pic>
        <p:nvPicPr>
          <p:cNvPr id="12" name="object 12"/>
          <p:cNvPicPr/>
          <p:nvPr/>
        </p:nvPicPr>
        <p:blipFill>
          <a:blip r:embed="rId8" cstate="print"/>
          <a:stretch>
            <a:fillRect/>
          </a:stretch>
        </p:blipFill>
        <p:spPr>
          <a:xfrm>
            <a:off x="7784592" y="286511"/>
            <a:ext cx="2680716" cy="187909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683508" y="3553966"/>
            <a:ext cx="4520184" cy="3192780"/>
          </a:xfrm>
          <a:prstGeom prst="rect">
            <a:avLst/>
          </a:prstGeom>
        </p:spPr>
      </p:pic>
      <p:pic>
        <p:nvPicPr>
          <p:cNvPr id="3" name="object 3"/>
          <p:cNvPicPr/>
          <p:nvPr/>
        </p:nvPicPr>
        <p:blipFill>
          <a:blip r:embed="rId3" cstate="print"/>
          <a:stretch>
            <a:fillRect/>
          </a:stretch>
        </p:blipFill>
        <p:spPr>
          <a:xfrm>
            <a:off x="7438643" y="220979"/>
            <a:ext cx="4448556" cy="3093720"/>
          </a:xfrm>
          <a:prstGeom prst="rect">
            <a:avLst/>
          </a:prstGeom>
        </p:spPr>
      </p:pic>
      <p:pic>
        <p:nvPicPr>
          <p:cNvPr id="4" name="object 4"/>
          <p:cNvPicPr/>
          <p:nvPr/>
        </p:nvPicPr>
        <p:blipFill>
          <a:blip r:embed="rId4" cstate="print"/>
          <a:stretch>
            <a:fillRect/>
          </a:stretch>
        </p:blipFill>
        <p:spPr>
          <a:xfrm>
            <a:off x="198120" y="220979"/>
            <a:ext cx="4418076" cy="309372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9163" y="120395"/>
            <a:ext cx="2917190" cy="2455545"/>
            <a:chOff x="169163" y="120395"/>
            <a:chExt cx="2917190" cy="2455545"/>
          </a:xfrm>
        </p:grpSpPr>
        <p:sp>
          <p:nvSpPr>
            <p:cNvPr id="3" name="object 3"/>
            <p:cNvSpPr/>
            <p:nvPr/>
          </p:nvSpPr>
          <p:spPr>
            <a:xfrm>
              <a:off x="198119" y="149351"/>
              <a:ext cx="2859405" cy="2397760"/>
            </a:xfrm>
            <a:custGeom>
              <a:avLst/>
              <a:gdLst/>
              <a:ahLst/>
              <a:cxnLst/>
              <a:rect l="l" t="t" r="r" b="b"/>
              <a:pathLst>
                <a:path w="2859405" h="2397760">
                  <a:moveTo>
                    <a:pt x="1429512" y="0"/>
                  </a:moveTo>
                  <a:lnTo>
                    <a:pt x="1377105" y="790"/>
                  </a:lnTo>
                  <a:lnTo>
                    <a:pt x="1325174" y="3144"/>
                  </a:lnTo>
                  <a:lnTo>
                    <a:pt x="1273751" y="7034"/>
                  </a:lnTo>
                  <a:lnTo>
                    <a:pt x="1222867" y="12432"/>
                  </a:lnTo>
                  <a:lnTo>
                    <a:pt x="1172555" y="19313"/>
                  </a:lnTo>
                  <a:lnTo>
                    <a:pt x="1122848" y="27648"/>
                  </a:lnTo>
                  <a:lnTo>
                    <a:pt x="1073778" y="37411"/>
                  </a:lnTo>
                  <a:lnTo>
                    <a:pt x="1025376" y="48575"/>
                  </a:lnTo>
                  <a:lnTo>
                    <a:pt x="977676" y="61112"/>
                  </a:lnTo>
                  <a:lnTo>
                    <a:pt x="930709" y="74995"/>
                  </a:lnTo>
                  <a:lnTo>
                    <a:pt x="884509" y="90198"/>
                  </a:lnTo>
                  <a:lnTo>
                    <a:pt x="839106" y="106693"/>
                  </a:lnTo>
                  <a:lnTo>
                    <a:pt x="794534" y="124453"/>
                  </a:lnTo>
                  <a:lnTo>
                    <a:pt x="750825" y="143451"/>
                  </a:lnTo>
                  <a:lnTo>
                    <a:pt x="708010" y="163660"/>
                  </a:lnTo>
                  <a:lnTo>
                    <a:pt x="666124" y="185053"/>
                  </a:lnTo>
                  <a:lnTo>
                    <a:pt x="625196" y="207603"/>
                  </a:lnTo>
                  <a:lnTo>
                    <a:pt x="585261" y="231282"/>
                  </a:lnTo>
                  <a:lnTo>
                    <a:pt x="546350" y="256063"/>
                  </a:lnTo>
                  <a:lnTo>
                    <a:pt x="508496" y="281921"/>
                  </a:lnTo>
                  <a:lnTo>
                    <a:pt x="471731" y="308826"/>
                  </a:lnTo>
                  <a:lnTo>
                    <a:pt x="436086" y="336753"/>
                  </a:lnTo>
                  <a:lnTo>
                    <a:pt x="401595" y="365674"/>
                  </a:lnTo>
                  <a:lnTo>
                    <a:pt x="368290" y="395562"/>
                  </a:lnTo>
                  <a:lnTo>
                    <a:pt x="336204" y="426390"/>
                  </a:lnTo>
                  <a:lnTo>
                    <a:pt x="305367" y="458131"/>
                  </a:lnTo>
                  <a:lnTo>
                    <a:pt x="275813" y="490758"/>
                  </a:lnTo>
                  <a:lnTo>
                    <a:pt x="247574" y="524243"/>
                  </a:lnTo>
                  <a:lnTo>
                    <a:pt x="220682" y="558561"/>
                  </a:lnTo>
                  <a:lnTo>
                    <a:pt x="195170" y="593682"/>
                  </a:lnTo>
                  <a:lnTo>
                    <a:pt x="171070" y="629581"/>
                  </a:lnTo>
                  <a:lnTo>
                    <a:pt x="148414" y="666231"/>
                  </a:lnTo>
                  <a:lnTo>
                    <a:pt x="127234" y="703603"/>
                  </a:lnTo>
                  <a:lnTo>
                    <a:pt x="107563" y="741672"/>
                  </a:lnTo>
                  <a:lnTo>
                    <a:pt x="89434" y="780410"/>
                  </a:lnTo>
                  <a:lnTo>
                    <a:pt x="72877" y="819790"/>
                  </a:lnTo>
                  <a:lnTo>
                    <a:pt x="57926" y="859784"/>
                  </a:lnTo>
                  <a:lnTo>
                    <a:pt x="44614" y="900367"/>
                  </a:lnTo>
                  <a:lnTo>
                    <a:pt x="32971" y="941510"/>
                  </a:lnTo>
                  <a:lnTo>
                    <a:pt x="23031" y="983186"/>
                  </a:lnTo>
                  <a:lnTo>
                    <a:pt x="14826" y="1025370"/>
                  </a:lnTo>
                  <a:lnTo>
                    <a:pt x="8388" y="1068032"/>
                  </a:lnTo>
                  <a:lnTo>
                    <a:pt x="3749" y="1111147"/>
                  </a:lnTo>
                  <a:lnTo>
                    <a:pt x="942" y="1154687"/>
                  </a:lnTo>
                  <a:lnTo>
                    <a:pt x="0" y="1198626"/>
                  </a:lnTo>
                  <a:lnTo>
                    <a:pt x="942" y="1242564"/>
                  </a:lnTo>
                  <a:lnTo>
                    <a:pt x="3749" y="1286104"/>
                  </a:lnTo>
                  <a:lnTo>
                    <a:pt x="8388" y="1329219"/>
                  </a:lnTo>
                  <a:lnTo>
                    <a:pt x="14826" y="1371881"/>
                  </a:lnTo>
                  <a:lnTo>
                    <a:pt x="23031" y="1414065"/>
                  </a:lnTo>
                  <a:lnTo>
                    <a:pt x="32971" y="1455741"/>
                  </a:lnTo>
                  <a:lnTo>
                    <a:pt x="44614" y="1496884"/>
                  </a:lnTo>
                  <a:lnTo>
                    <a:pt x="57926" y="1537467"/>
                  </a:lnTo>
                  <a:lnTo>
                    <a:pt x="72877" y="1577461"/>
                  </a:lnTo>
                  <a:lnTo>
                    <a:pt x="89434" y="1616841"/>
                  </a:lnTo>
                  <a:lnTo>
                    <a:pt x="107563" y="1655579"/>
                  </a:lnTo>
                  <a:lnTo>
                    <a:pt x="127234" y="1693648"/>
                  </a:lnTo>
                  <a:lnTo>
                    <a:pt x="148414" y="1731020"/>
                  </a:lnTo>
                  <a:lnTo>
                    <a:pt x="171070" y="1767670"/>
                  </a:lnTo>
                  <a:lnTo>
                    <a:pt x="195170" y="1803569"/>
                  </a:lnTo>
                  <a:lnTo>
                    <a:pt x="220682" y="1838690"/>
                  </a:lnTo>
                  <a:lnTo>
                    <a:pt x="247574" y="1873008"/>
                  </a:lnTo>
                  <a:lnTo>
                    <a:pt x="275813" y="1906493"/>
                  </a:lnTo>
                  <a:lnTo>
                    <a:pt x="305367" y="1939120"/>
                  </a:lnTo>
                  <a:lnTo>
                    <a:pt x="336204" y="1970861"/>
                  </a:lnTo>
                  <a:lnTo>
                    <a:pt x="368290" y="2001689"/>
                  </a:lnTo>
                  <a:lnTo>
                    <a:pt x="401595" y="2031577"/>
                  </a:lnTo>
                  <a:lnTo>
                    <a:pt x="436086" y="2060498"/>
                  </a:lnTo>
                  <a:lnTo>
                    <a:pt x="471731" y="2088425"/>
                  </a:lnTo>
                  <a:lnTo>
                    <a:pt x="508496" y="2115330"/>
                  </a:lnTo>
                  <a:lnTo>
                    <a:pt x="546350" y="2141188"/>
                  </a:lnTo>
                  <a:lnTo>
                    <a:pt x="585261" y="2165969"/>
                  </a:lnTo>
                  <a:lnTo>
                    <a:pt x="625196" y="2189648"/>
                  </a:lnTo>
                  <a:lnTo>
                    <a:pt x="666124" y="2212198"/>
                  </a:lnTo>
                  <a:lnTo>
                    <a:pt x="708010" y="2233591"/>
                  </a:lnTo>
                  <a:lnTo>
                    <a:pt x="750825" y="2253800"/>
                  </a:lnTo>
                  <a:lnTo>
                    <a:pt x="794534" y="2272798"/>
                  </a:lnTo>
                  <a:lnTo>
                    <a:pt x="839106" y="2290558"/>
                  </a:lnTo>
                  <a:lnTo>
                    <a:pt x="884509" y="2307053"/>
                  </a:lnTo>
                  <a:lnTo>
                    <a:pt x="930709" y="2322256"/>
                  </a:lnTo>
                  <a:lnTo>
                    <a:pt x="977676" y="2336139"/>
                  </a:lnTo>
                  <a:lnTo>
                    <a:pt x="1025376" y="2348676"/>
                  </a:lnTo>
                  <a:lnTo>
                    <a:pt x="1073778" y="2359840"/>
                  </a:lnTo>
                  <a:lnTo>
                    <a:pt x="1122848" y="2369603"/>
                  </a:lnTo>
                  <a:lnTo>
                    <a:pt x="1172555" y="2377938"/>
                  </a:lnTo>
                  <a:lnTo>
                    <a:pt x="1222867" y="2384819"/>
                  </a:lnTo>
                  <a:lnTo>
                    <a:pt x="1273751" y="2390217"/>
                  </a:lnTo>
                  <a:lnTo>
                    <a:pt x="1325174" y="2394107"/>
                  </a:lnTo>
                  <a:lnTo>
                    <a:pt x="1377105" y="2396461"/>
                  </a:lnTo>
                  <a:lnTo>
                    <a:pt x="1429512" y="2397252"/>
                  </a:lnTo>
                  <a:lnTo>
                    <a:pt x="1481922" y="2396461"/>
                  </a:lnTo>
                  <a:lnTo>
                    <a:pt x="1533856" y="2394107"/>
                  </a:lnTo>
                  <a:lnTo>
                    <a:pt x="1585283" y="2390217"/>
                  </a:lnTo>
                  <a:lnTo>
                    <a:pt x="1636170" y="2384819"/>
                  </a:lnTo>
                  <a:lnTo>
                    <a:pt x="1686484" y="2377938"/>
                  </a:lnTo>
                  <a:lnTo>
                    <a:pt x="1736194" y="2369603"/>
                  </a:lnTo>
                  <a:lnTo>
                    <a:pt x="1785266" y="2359840"/>
                  </a:lnTo>
                  <a:lnTo>
                    <a:pt x="1833670" y="2348676"/>
                  </a:lnTo>
                  <a:lnTo>
                    <a:pt x="1881371" y="2336139"/>
                  </a:lnTo>
                  <a:lnTo>
                    <a:pt x="1928339" y="2322256"/>
                  </a:lnTo>
                  <a:lnTo>
                    <a:pt x="1974541" y="2307053"/>
                  </a:lnTo>
                  <a:lnTo>
                    <a:pt x="2019944" y="2290558"/>
                  </a:lnTo>
                  <a:lnTo>
                    <a:pt x="2064517" y="2272798"/>
                  </a:lnTo>
                  <a:lnTo>
                    <a:pt x="2108227" y="2253800"/>
                  </a:lnTo>
                  <a:lnTo>
                    <a:pt x="2151041" y="2233591"/>
                  </a:lnTo>
                  <a:lnTo>
                    <a:pt x="2192928" y="2212198"/>
                  </a:lnTo>
                  <a:lnTo>
                    <a:pt x="2233854" y="2189648"/>
                  </a:lnTo>
                  <a:lnTo>
                    <a:pt x="2273789" y="2165969"/>
                  </a:lnTo>
                  <a:lnTo>
                    <a:pt x="2312700" y="2141188"/>
                  </a:lnTo>
                  <a:lnTo>
                    <a:pt x="2350553" y="2115330"/>
                  </a:lnTo>
                  <a:lnTo>
                    <a:pt x="2387318" y="2088425"/>
                  </a:lnTo>
                  <a:lnTo>
                    <a:pt x="2422961" y="2060498"/>
                  </a:lnTo>
                  <a:lnTo>
                    <a:pt x="2457451" y="2031577"/>
                  </a:lnTo>
                  <a:lnTo>
                    <a:pt x="2490755" y="2001689"/>
                  </a:lnTo>
                  <a:lnTo>
                    <a:pt x="2522840" y="1970861"/>
                  </a:lnTo>
                  <a:lnTo>
                    <a:pt x="2553676" y="1939120"/>
                  </a:lnTo>
                  <a:lnTo>
                    <a:pt x="2583228" y="1906493"/>
                  </a:lnTo>
                  <a:lnTo>
                    <a:pt x="2611466" y="1873008"/>
                  </a:lnTo>
                  <a:lnTo>
                    <a:pt x="2638356" y="1838690"/>
                  </a:lnTo>
                  <a:lnTo>
                    <a:pt x="2663867" y="1803569"/>
                  </a:lnTo>
                  <a:lnTo>
                    <a:pt x="2687966" y="1767670"/>
                  </a:lnTo>
                  <a:lnTo>
                    <a:pt x="2710620" y="1731020"/>
                  </a:lnTo>
                  <a:lnTo>
                    <a:pt x="2731799" y="1693648"/>
                  </a:lnTo>
                  <a:lnTo>
                    <a:pt x="2751468" y="1655579"/>
                  </a:lnTo>
                  <a:lnTo>
                    <a:pt x="2769597" y="1616841"/>
                  </a:lnTo>
                  <a:lnTo>
                    <a:pt x="2786152" y="1577461"/>
                  </a:lnTo>
                  <a:lnTo>
                    <a:pt x="2801102" y="1537467"/>
                  </a:lnTo>
                  <a:lnTo>
                    <a:pt x="2814413" y="1496884"/>
                  </a:lnTo>
                  <a:lnTo>
                    <a:pt x="2826055" y="1455741"/>
                  </a:lnTo>
                  <a:lnTo>
                    <a:pt x="2835994" y="1414065"/>
                  </a:lnTo>
                  <a:lnTo>
                    <a:pt x="2844199" y="1371881"/>
                  </a:lnTo>
                  <a:lnTo>
                    <a:pt x="2850636" y="1329219"/>
                  </a:lnTo>
                  <a:lnTo>
                    <a:pt x="2855274" y="1286104"/>
                  </a:lnTo>
                  <a:lnTo>
                    <a:pt x="2858081" y="1242564"/>
                  </a:lnTo>
                  <a:lnTo>
                    <a:pt x="2859024" y="1198626"/>
                  </a:lnTo>
                  <a:lnTo>
                    <a:pt x="2858081" y="1154687"/>
                  </a:lnTo>
                  <a:lnTo>
                    <a:pt x="2855274" y="1111147"/>
                  </a:lnTo>
                  <a:lnTo>
                    <a:pt x="2850636" y="1068032"/>
                  </a:lnTo>
                  <a:lnTo>
                    <a:pt x="2844199" y="1025370"/>
                  </a:lnTo>
                  <a:lnTo>
                    <a:pt x="2835994" y="983186"/>
                  </a:lnTo>
                  <a:lnTo>
                    <a:pt x="2826055" y="941510"/>
                  </a:lnTo>
                  <a:lnTo>
                    <a:pt x="2814413" y="900367"/>
                  </a:lnTo>
                  <a:lnTo>
                    <a:pt x="2801102" y="859784"/>
                  </a:lnTo>
                  <a:lnTo>
                    <a:pt x="2786152" y="819790"/>
                  </a:lnTo>
                  <a:lnTo>
                    <a:pt x="2769597" y="780410"/>
                  </a:lnTo>
                  <a:lnTo>
                    <a:pt x="2751468" y="741672"/>
                  </a:lnTo>
                  <a:lnTo>
                    <a:pt x="2731799" y="703603"/>
                  </a:lnTo>
                  <a:lnTo>
                    <a:pt x="2710620" y="666231"/>
                  </a:lnTo>
                  <a:lnTo>
                    <a:pt x="2687966" y="629581"/>
                  </a:lnTo>
                  <a:lnTo>
                    <a:pt x="2663867" y="593682"/>
                  </a:lnTo>
                  <a:lnTo>
                    <a:pt x="2638356" y="558561"/>
                  </a:lnTo>
                  <a:lnTo>
                    <a:pt x="2611466" y="524243"/>
                  </a:lnTo>
                  <a:lnTo>
                    <a:pt x="2583228" y="490758"/>
                  </a:lnTo>
                  <a:lnTo>
                    <a:pt x="2553676" y="458131"/>
                  </a:lnTo>
                  <a:lnTo>
                    <a:pt x="2522840" y="426390"/>
                  </a:lnTo>
                  <a:lnTo>
                    <a:pt x="2490755" y="395562"/>
                  </a:lnTo>
                  <a:lnTo>
                    <a:pt x="2457451" y="365674"/>
                  </a:lnTo>
                  <a:lnTo>
                    <a:pt x="2422961" y="336753"/>
                  </a:lnTo>
                  <a:lnTo>
                    <a:pt x="2387318" y="308826"/>
                  </a:lnTo>
                  <a:lnTo>
                    <a:pt x="2350553" y="281921"/>
                  </a:lnTo>
                  <a:lnTo>
                    <a:pt x="2312700" y="256063"/>
                  </a:lnTo>
                  <a:lnTo>
                    <a:pt x="2273789" y="231282"/>
                  </a:lnTo>
                  <a:lnTo>
                    <a:pt x="2233854" y="207603"/>
                  </a:lnTo>
                  <a:lnTo>
                    <a:pt x="2192928" y="185053"/>
                  </a:lnTo>
                  <a:lnTo>
                    <a:pt x="2151041" y="163660"/>
                  </a:lnTo>
                  <a:lnTo>
                    <a:pt x="2108227" y="143451"/>
                  </a:lnTo>
                  <a:lnTo>
                    <a:pt x="2064517" y="124453"/>
                  </a:lnTo>
                  <a:lnTo>
                    <a:pt x="2019944" y="106693"/>
                  </a:lnTo>
                  <a:lnTo>
                    <a:pt x="1974541" y="90198"/>
                  </a:lnTo>
                  <a:lnTo>
                    <a:pt x="1928339" y="74995"/>
                  </a:lnTo>
                  <a:lnTo>
                    <a:pt x="1881371" y="61112"/>
                  </a:lnTo>
                  <a:lnTo>
                    <a:pt x="1833670" y="48575"/>
                  </a:lnTo>
                  <a:lnTo>
                    <a:pt x="1785266" y="37411"/>
                  </a:lnTo>
                  <a:lnTo>
                    <a:pt x="1736194" y="27648"/>
                  </a:lnTo>
                  <a:lnTo>
                    <a:pt x="1686484" y="19313"/>
                  </a:lnTo>
                  <a:lnTo>
                    <a:pt x="1636170" y="12432"/>
                  </a:lnTo>
                  <a:lnTo>
                    <a:pt x="1585283" y="7034"/>
                  </a:lnTo>
                  <a:lnTo>
                    <a:pt x="1533856" y="3144"/>
                  </a:lnTo>
                  <a:lnTo>
                    <a:pt x="1481922" y="790"/>
                  </a:lnTo>
                  <a:lnTo>
                    <a:pt x="1429512" y="0"/>
                  </a:lnTo>
                  <a:close/>
                </a:path>
              </a:pathLst>
            </a:custGeom>
            <a:solidFill>
              <a:srgbClr val="FFFFFF"/>
            </a:solidFill>
          </p:spPr>
          <p:txBody>
            <a:bodyPr wrap="square" lIns="0" tIns="0" rIns="0" bIns="0" rtlCol="0"/>
            <a:lstStyle/>
            <a:p>
              <a:endParaRPr/>
            </a:p>
          </p:txBody>
        </p:sp>
        <p:sp>
          <p:nvSpPr>
            <p:cNvPr id="4" name="object 4"/>
            <p:cNvSpPr/>
            <p:nvPr/>
          </p:nvSpPr>
          <p:spPr>
            <a:xfrm>
              <a:off x="198119" y="149351"/>
              <a:ext cx="2859405" cy="2397760"/>
            </a:xfrm>
            <a:custGeom>
              <a:avLst/>
              <a:gdLst/>
              <a:ahLst/>
              <a:cxnLst/>
              <a:rect l="l" t="t" r="r" b="b"/>
              <a:pathLst>
                <a:path w="2859405" h="2397760">
                  <a:moveTo>
                    <a:pt x="0" y="1198626"/>
                  </a:moveTo>
                  <a:lnTo>
                    <a:pt x="942" y="1154687"/>
                  </a:lnTo>
                  <a:lnTo>
                    <a:pt x="3749" y="1111147"/>
                  </a:lnTo>
                  <a:lnTo>
                    <a:pt x="8388" y="1068032"/>
                  </a:lnTo>
                  <a:lnTo>
                    <a:pt x="14826" y="1025370"/>
                  </a:lnTo>
                  <a:lnTo>
                    <a:pt x="23031" y="983186"/>
                  </a:lnTo>
                  <a:lnTo>
                    <a:pt x="32971" y="941510"/>
                  </a:lnTo>
                  <a:lnTo>
                    <a:pt x="44614" y="900367"/>
                  </a:lnTo>
                  <a:lnTo>
                    <a:pt x="57926" y="859784"/>
                  </a:lnTo>
                  <a:lnTo>
                    <a:pt x="72877" y="819790"/>
                  </a:lnTo>
                  <a:lnTo>
                    <a:pt x="89434" y="780410"/>
                  </a:lnTo>
                  <a:lnTo>
                    <a:pt x="107563" y="741672"/>
                  </a:lnTo>
                  <a:lnTo>
                    <a:pt x="127234" y="703603"/>
                  </a:lnTo>
                  <a:lnTo>
                    <a:pt x="148414" y="666231"/>
                  </a:lnTo>
                  <a:lnTo>
                    <a:pt x="171070" y="629581"/>
                  </a:lnTo>
                  <a:lnTo>
                    <a:pt x="195170" y="593682"/>
                  </a:lnTo>
                  <a:lnTo>
                    <a:pt x="220682" y="558561"/>
                  </a:lnTo>
                  <a:lnTo>
                    <a:pt x="247574" y="524243"/>
                  </a:lnTo>
                  <a:lnTo>
                    <a:pt x="275813" y="490758"/>
                  </a:lnTo>
                  <a:lnTo>
                    <a:pt x="305367" y="458131"/>
                  </a:lnTo>
                  <a:lnTo>
                    <a:pt x="336204" y="426390"/>
                  </a:lnTo>
                  <a:lnTo>
                    <a:pt x="368290" y="395562"/>
                  </a:lnTo>
                  <a:lnTo>
                    <a:pt x="401595" y="365674"/>
                  </a:lnTo>
                  <a:lnTo>
                    <a:pt x="436086" y="336753"/>
                  </a:lnTo>
                  <a:lnTo>
                    <a:pt x="471731" y="308826"/>
                  </a:lnTo>
                  <a:lnTo>
                    <a:pt x="508496" y="281921"/>
                  </a:lnTo>
                  <a:lnTo>
                    <a:pt x="546350" y="256063"/>
                  </a:lnTo>
                  <a:lnTo>
                    <a:pt x="585261" y="231282"/>
                  </a:lnTo>
                  <a:lnTo>
                    <a:pt x="625196" y="207603"/>
                  </a:lnTo>
                  <a:lnTo>
                    <a:pt x="666124" y="185053"/>
                  </a:lnTo>
                  <a:lnTo>
                    <a:pt x="708010" y="163660"/>
                  </a:lnTo>
                  <a:lnTo>
                    <a:pt x="750825" y="143451"/>
                  </a:lnTo>
                  <a:lnTo>
                    <a:pt x="794534" y="124453"/>
                  </a:lnTo>
                  <a:lnTo>
                    <a:pt x="839106" y="106693"/>
                  </a:lnTo>
                  <a:lnTo>
                    <a:pt x="884509" y="90198"/>
                  </a:lnTo>
                  <a:lnTo>
                    <a:pt x="930709" y="74995"/>
                  </a:lnTo>
                  <a:lnTo>
                    <a:pt x="977676" y="61112"/>
                  </a:lnTo>
                  <a:lnTo>
                    <a:pt x="1025376" y="48575"/>
                  </a:lnTo>
                  <a:lnTo>
                    <a:pt x="1073778" y="37411"/>
                  </a:lnTo>
                  <a:lnTo>
                    <a:pt x="1122848" y="27648"/>
                  </a:lnTo>
                  <a:lnTo>
                    <a:pt x="1172555" y="19313"/>
                  </a:lnTo>
                  <a:lnTo>
                    <a:pt x="1222867" y="12432"/>
                  </a:lnTo>
                  <a:lnTo>
                    <a:pt x="1273751" y="7034"/>
                  </a:lnTo>
                  <a:lnTo>
                    <a:pt x="1325174" y="3144"/>
                  </a:lnTo>
                  <a:lnTo>
                    <a:pt x="1377105" y="790"/>
                  </a:lnTo>
                  <a:lnTo>
                    <a:pt x="1429512" y="0"/>
                  </a:lnTo>
                  <a:lnTo>
                    <a:pt x="1481922" y="790"/>
                  </a:lnTo>
                  <a:lnTo>
                    <a:pt x="1533856" y="3144"/>
                  </a:lnTo>
                  <a:lnTo>
                    <a:pt x="1585283" y="7034"/>
                  </a:lnTo>
                  <a:lnTo>
                    <a:pt x="1636170" y="12432"/>
                  </a:lnTo>
                  <a:lnTo>
                    <a:pt x="1686484" y="19313"/>
                  </a:lnTo>
                  <a:lnTo>
                    <a:pt x="1736194" y="27648"/>
                  </a:lnTo>
                  <a:lnTo>
                    <a:pt x="1785266" y="37411"/>
                  </a:lnTo>
                  <a:lnTo>
                    <a:pt x="1833670" y="48575"/>
                  </a:lnTo>
                  <a:lnTo>
                    <a:pt x="1881371" y="61112"/>
                  </a:lnTo>
                  <a:lnTo>
                    <a:pt x="1928339" y="74995"/>
                  </a:lnTo>
                  <a:lnTo>
                    <a:pt x="1974541" y="90198"/>
                  </a:lnTo>
                  <a:lnTo>
                    <a:pt x="2019944" y="106693"/>
                  </a:lnTo>
                  <a:lnTo>
                    <a:pt x="2064517" y="124453"/>
                  </a:lnTo>
                  <a:lnTo>
                    <a:pt x="2108227" y="143451"/>
                  </a:lnTo>
                  <a:lnTo>
                    <a:pt x="2151041" y="163660"/>
                  </a:lnTo>
                  <a:lnTo>
                    <a:pt x="2192928" y="185053"/>
                  </a:lnTo>
                  <a:lnTo>
                    <a:pt x="2233854" y="207603"/>
                  </a:lnTo>
                  <a:lnTo>
                    <a:pt x="2273789" y="231282"/>
                  </a:lnTo>
                  <a:lnTo>
                    <a:pt x="2312700" y="256063"/>
                  </a:lnTo>
                  <a:lnTo>
                    <a:pt x="2350553" y="281921"/>
                  </a:lnTo>
                  <a:lnTo>
                    <a:pt x="2387318" y="308826"/>
                  </a:lnTo>
                  <a:lnTo>
                    <a:pt x="2422961" y="336753"/>
                  </a:lnTo>
                  <a:lnTo>
                    <a:pt x="2457451" y="365674"/>
                  </a:lnTo>
                  <a:lnTo>
                    <a:pt x="2490755" y="395562"/>
                  </a:lnTo>
                  <a:lnTo>
                    <a:pt x="2522840" y="426390"/>
                  </a:lnTo>
                  <a:lnTo>
                    <a:pt x="2553676" y="458131"/>
                  </a:lnTo>
                  <a:lnTo>
                    <a:pt x="2583228" y="490758"/>
                  </a:lnTo>
                  <a:lnTo>
                    <a:pt x="2611466" y="524243"/>
                  </a:lnTo>
                  <a:lnTo>
                    <a:pt x="2638356" y="558561"/>
                  </a:lnTo>
                  <a:lnTo>
                    <a:pt x="2663867" y="593682"/>
                  </a:lnTo>
                  <a:lnTo>
                    <a:pt x="2687966" y="629581"/>
                  </a:lnTo>
                  <a:lnTo>
                    <a:pt x="2710620" y="666231"/>
                  </a:lnTo>
                  <a:lnTo>
                    <a:pt x="2731799" y="703603"/>
                  </a:lnTo>
                  <a:lnTo>
                    <a:pt x="2751468" y="741672"/>
                  </a:lnTo>
                  <a:lnTo>
                    <a:pt x="2769597" y="780410"/>
                  </a:lnTo>
                  <a:lnTo>
                    <a:pt x="2786152" y="819790"/>
                  </a:lnTo>
                  <a:lnTo>
                    <a:pt x="2801102" y="859784"/>
                  </a:lnTo>
                  <a:lnTo>
                    <a:pt x="2814413" y="900367"/>
                  </a:lnTo>
                  <a:lnTo>
                    <a:pt x="2826055" y="941510"/>
                  </a:lnTo>
                  <a:lnTo>
                    <a:pt x="2835994" y="983186"/>
                  </a:lnTo>
                  <a:lnTo>
                    <a:pt x="2844199" y="1025370"/>
                  </a:lnTo>
                  <a:lnTo>
                    <a:pt x="2850636" y="1068032"/>
                  </a:lnTo>
                  <a:lnTo>
                    <a:pt x="2855274" y="1111147"/>
                  </a:lnTo>
                  <a:lnTo>
                    <a:pt x="2858081" y="1154687"/>
                  </a:lnTo>
                  <a:lnTo>
                    <a:pt x="2859024" y="1198626"/>
                  </a:lnTo>
                  <a:lnTo>
                    <a:pt x="2858081" y="1242564"/>
                  </a:lnTo>
                  <a:lnTo>
                    <a:pt x="2855274" y="1286104"/>
                  </a:lnTo>
                  <a:lnTo>
                    <a:pt x="2850636" y="1329219"/>
                  </a:lnTo>
                  <a:lnTo>
                    <a:pt x="2844199" y="1371881"/>
                  </a:lnTo>
                  <a:lnTo>
                    <a:pt x="2835994" y="1414065"/>
                  </a:lnTo>
                  <a:lnTo>
                    <a:pt x="2826055" y="1455741"/>
                  </a:lnTo>
                  <a:lnTo>
                    <a:pt x="2814413" y="1496884"/>
                  </a:lnTo>
                  <a:lnTo>
                    <a:pt x="2801102" y="1537467"/>
                  </a:lnTo>
                  <a:lnTo>
                    <a:pt x="2786152" y="1577461"/>
                  </a:lnTo>
                  <a:lnTo>
                    <a:pt x="2769597" y="1616841"/>
                  </a:lnTo>
                  <a:lnTo>
                    <a:pt x="2751468" y="1655579"/>
                  </a:lnTo>
                  <a:lnTo>
                    <a:pt x="2731799" y="1693648"/>
                  </a:lnTo>
                  <a:lnTo>
                    <a:pt x="2710620" y="1731020"/>
                  </a:lnTo>
                  <a:lnTo>
                    <a:pt x="2687966" y="1767670"/>
                  </a:lnTo>
                  <a:lnTo>
                    <a:pt x="2663867" y="1803569"/>
                  </a:lnTo>
                  <a:lnTo>
                    <a:pt x="2638356" y="1838690"/>
                  </a:lnTo>
                  <a:lnTo>
                    <a:pt x="2611466" y="1873008"/>
                  </a:lnTo>
                  <a:lnTo>
                    <a:pt x="2583228" y="1906493"/>
                  </a:lnTo>
                  <a:lnTo>
                    <a:pt x="2553676" y="1939120"/>
                  </a:lnTo>
                  <a:lnTo>
                    <a:pt x="2522840" y="1970861"/>
                  </a:lnTo>
                  <a:lnTo>
                    <a:pt x="2490755" y="2001689"/>
                  </a:lnTo>
                  <a:lnTo>
                    <a:pt x="2457451" y="2031577"/>
                  </a:lnTo>
                  <a:lnTo>
                    <a:pt x="2422961" y="2060498"/>
                  </a:lnTo>
                  <a:lnTo>
                    <a:pt x="2387318" y="2088425"/>
                  </a:lnTo>
                  <a:lnTo>
                    <a:pt x="2350553" y="2115330"/>
                  </a:lnTo>
                  <a:lnTo>
                    <a:pt x="2312700" y="2141188"/>
                  </a:lnTo>
                  <a:lnTo>
                    <a:pt x="2273789" y="2165969"/>
                  </a:lnTo>
                  <a:lnTo>
                    <a:pt x="2233854" y="2189648"/>
                  </a:lnTo>
                  <a:lnTo>
                    <a:pt x="2192928" y="2212198"/>
                  </a:lnTo>
                  <a:lnTo>
                    <a:pt x="2151041" y="2233591"/>
                  </a:lnTo>
                  <a:lnTo>
                    <a:pt x="2108227" y="2253800"/>
                  </a:lnTo>
                  <a:lnTo>
                    <a:pt x="2064517" y="2272798"/>
                  </a:lnTo>
                  <a:lnTo>
                    <a:pt x="2019944" y="2290558"/>
                  </a:lnTo>
                  <a:lnTo>
                    <a:pt x="1974541" y="2307053"/>
                  </a:lnTo>
                  <a:lnTo>
                    <a:pt x="1928339" y="2322256"/>
                  </a:lnTo>
                  <a:lnTo>
                    <a:pt x="1881371" y="2336139"/>
                  </a:lnTo>
                  <a:lnTo>
                    <a:pt x="1833670" y="2348676"/>
                  </a:lnTo>
                  <a:lnTo>
                    <a:pt x="1785266" y="2359840"/>
                  </a:lnTo>
                  <a:lnTo>
                    <a:pt x="1736194" y="2369603"/>
                  </a:lnTo>
                  <a:lnTo>
                    <a:pt x="1686484" y="2377938"/>
                  </a:lnTo>
                  <a:lnTo>
                    <a:pt x="1636170" y="2384819"/>
                  </a:lnTo>
                  <a:lnTo>
                    <a:pt x="1585283" y="2390217"/>
                  </a:lnTo>
                  <a:lnTo>
                    <a:pt x="1533856" y="2394107"/>
                  </a:lnTo>
                  <a:lnTo>
                    <a:pt x="1481922" y="2396461"/>
                  </a:lnTo>
                  <a:lnTo>
                    <a:pt x="1429512" y="2397252"/>
                  </a:lnTo>
                  <a:lnTo>
                    <a:pt x="1377105" y="2396461"/>
                  </a:lnTo>
                  <a:lnTo>
                    <a:pt x="1325174" y="2394107"/>
                  </a:lnTo>
                  <a:lnTo>
                    <a:pt x="1273751" y="2390217"/>
                  </a:lnTo>
                  <a:lnTo>
                    <a:pt x="1222867" y="2384819"/>
                  </a:lnTo>
                  <a:lnTo>
                    <a:pt x="1172555" y="2377938"/>
                  </a:lnTo>
                  <a:lnTo>
                    <a:pt x="1122848" y="2369603"/>
                  </a:lnTo>
                  <a:lnTo>
                    <a:pt x="1073778" y="2359840"/>
                  </a:lnTo>
                  <a:lnTo>
                    <a:pt x="1025376" y="2348676"/>
                  </a:lnTo>
                  <a:lnTo>
                    <a:pt x="977676" y="2336139"/>
                  </a:lnTo>
                  <a:lnTo>
                    <a:pt x="930709" y="2322256"/>
                  </a:lnTo>
                  <a:lnTo>
                    <a:pt x="884509" y="2307053"/>
                  </a:lnTo>
                  <a:lnTo>
                    <a:pt x="839106" y="2290558"/>
                  </a:lnTo>
                  <a:lnTo>
                    <a:pt x="794534" y="2272798"/>
                  </a:lnTo>
                  <a:lnTo>
                    <a:pt x="750825" y="2253800"/>
                  </a:lnTo>
                  <a:lnTo>
                    <a:pt x="708010" y="2233591"/>
                  </a:lnTo>
                  <a:lnTo>
                    <a:pt x="666124" y="2212198"/>
                  </a:lnTo>
                  <a:lnTo>
                    <a:pt x="625196" y="2189648"/>
                  </a:lnTo>
                  <a:lnTo>
                    <a:pt x="585261" y="2165969"/>
                  </a:lnTo>
                  <a:lnTo>
                    <a:pt x="546350" y="2141188"/>
                  </a:lnTo>
                  <a:lnTo>
                    <a:pt x="508496" y="2115330"/>
                  </a:lnTo>
                  <a:lnTo>
                    <a:pt x="471731" y="2088425"/>
                  </a:lnTo>
                  <a:lnTo>
                    <a:pt x="436086" y="2060498"/>
                  </a:lnTo>
                  <a:lnTo>
                    <a:pt x="401595" y="2031577"/>
                  </a:lnTo>
                  <a:lnTo>
                    <a:pt x="368290" y="2001689"/>
                  </a:lnTo>
                  <a:lnTo>
                    <a:pt x="336204" y="1970861"/>
                  </a:lnTo>
                  <a:lnTo>
                    <a:pt x="305367" y="1939120"/>
                  </a:lnTo>
                  <a:lnTo>
                    <a:pt x="275813" y="1906493"/>
                  </a:lnTo>
                  <a:lnTo>
                    <a:pt x="247574" y="1873008"/>
                  </a:lnTo>
                  <a:lnTo>
                    <a:pt x="220682" y="1838690"/>
                  </a:lnTo>
                  <a:lnTo>
                    <a:pt x="195170" y="1803569"/>
                  </a:lnTo>
                  <a:lnTo>
                    <a:pt x="171070" y="1767670"/>
                  </a:lnTo>
                  <a:lnTo>
                    <a:pt x="148414" y="1731020"/>
                  </a:lnTo>
                  <a:lnTo>
                    <a:pt x="127234" y="1693648"/>
                  </a:lnTo>
                  <a:lnTo>
                    <a:pt x="107563" y="1655579"/>
                  </a:lnTo>
                  <a:lnTo>
                    <a:pt x="89434" y="1616841"/>
                  </a:lnTo>
                  <a:lnTo>
                    <a:pt x="72877" y="1577461"/>
                  </a:lnTo>
                  <a:lnTo>
                    <a:pt x="57926" y="1537467"/>
                  </a:lnTo>
                  <a:lnTo>
                    <a:pt x="44614" y="1496884"/>
                  </a:lnTo>
                  <a:lnTo>
                    <a:pt x="32971" y="1455741"/>
                  </a:lnTo>
                  <a:lnTo>
                    <a:pt x="23031" y="1414065"/>
                  </a:lnTo>
                  <a:lnTo>
                    <a:pt x="14826" y="1371881"/>
                  </a:lnTo>
                  <a:lnTo>
                    <a:pt x="8388" y="1329219"/>
                  </a:lnTo>
                  <a:lnTo>
                    <a:pt x="3749" y="1286104"/>
                  </a:lnTo>
                  <a:lnTo>
                    <a:pt x="942" y="1242564"/>
                  </a:lnTo>
                  <a:lnTo>
                    <a:pt x="0" y="1198626"/>
                  </a:lnTo>
                  <a:close/>
                </a:path>
              </a:pathLst>
            </a:custGeom>
            <a:ln w="57912">
              <a:solidFill>
                <a:srgbClr val="6F2F9F"/>
              </a:solidFill>
            </a:ln>
          </p:spPr>
          <p:txBody>
            <a:bodyPr wrap="square" lIns="0" tIns="0" rIns="0" bIns="0" rtlCol="0"/>
            <a:lstStyle/>
            <a:p>
              <a:endParaRPr/>
            </a:p>
          </p:txBody>
        </p:sp>
      </p:grpSp>
      <p:sp>
        <p:nvSpPr>
          <p:cNvPr id="5" name="object 5"/>
          <p:cNvSpPr txBox="1">
            <a:spLocks noGrp="1"/>
          </p:cNvSpPr>
          <p:nvPr>
            <p:ph type="title"/>
          </p:nvPr>
        </p:nvSpPr>
        <p:spPr>
          <a:xfrm>
            <a:off x="589788" y="838200"/>
            <a:ext cx="2001012" cy="629018"/>
          </a:xfrm>
          <a:prstGeom prst="rect">
            <a:avLst/>
          </a:prstGeom>
        </p:spPr>
        <p:txBody>
          <a:bodyPr vert="horz" wrap="square" lIns="0" tIns="13335" rIns="0" bIns="0" rtlCol="0">
            <a:spAutoFit/>
          </a:bodyPr>
          <a:lstStyle/>
          <a:p>
            <a:pPr marL="12700" marR="5080" indent="156845">
              <a:lnSpc>
                <a:spcPct val="100000"/>
              </a:lnSpc>
              <a:spcBef>
                <a:spcPts val="105"/>
              </a:spcBef>
              <a:tabLst>
                <a:tab pos="1110615" algn="l"/>
              </a:tabLst>
            </a:pPr>
            <a:r>
              <a:rPr sz="2000" b="1" spc="340" dirty="0">
                <a:solidFill>
                  <a:schemeClr val="tx1"/>
                </a:solidFill>
                <a:latin typeface="Cavolini" panose="03000502040302020204" pitchFamily="66" charset="0"/>
                <a:cs typeface="Cavolini" panose="03000502040302020204" pitchFamily="66" charset="0"/>
              </a:rPr>
              <a:t>Meet</a:t>
            </a:r>
            <a:r>
              <a:rPr sz="2000" b="1" dirty="0">
                <a:solidFill>
                  <a:schemeClr val="tx1"/>
                </a:solidFill>
                <a:latin typeface="Cavolini" panose="03000502040302020204" pitchFamily="66" charset="0"/>
                <a:cs typeface="Cavolini" panose="03000502040302020204" pitchFamily="66" charset="0"/>
              </a:rPr>
              <a:t>	</a:t>
            </a:r>
            <a:r>
              <a:rPr sz="2000" b="1" spc="195" dirty="0">
                <a:solidFill>
                  <a:schemeClr val="tx1"/>
                </a:solidFill>
                <a:latin typeface="Cavolini" panose="03000502040302020204" pitchFamily="66" charset="0"/>
                <a:cs typeface="Cavolini" panose="03000502040302020204" pitchFamily="66" charset="0"/>
              </a:rPr>
              <a:t>the </a:t>
            </a:r>
            <a:r>
              <a:rPr sz="2000" b="1" spc="330" dirty="0">
                <a:solidFill>
                  <a:schemeClr val="tx1"/>
                </a:solidFill>
                <a:latin typeface="Cavolini" panose="03000502040302020204" pitchFamily="66" charset="0"/>
                <a:cs typeface="Cavolini" panose="03000502040302020204" pitchFamily="66" charset="0"/>
              </a:rPr>
              <a:t>Monsters…</a:t>
            </a:r>
            <a:endParaRPr sz="2000" b="1"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3488435" y="653795"/>
            <a:ext cx="8126095" cy="5573395"/>
            <a:chOff x="3488435" y="653795"/>
            <a:chExt cx="8126095" cy="5573395"/>
          </a:xfrm>
        </p:grpSpPr>
        <p:pic>
          <p:nvPicPr>
            <p:cNvPr id="7" name="object 7">
              <a:hlinkClick r:id="rId2"/>
            </p:cNvPr>
            <p:cNvPicPr/>
            <p:nvPr/>
          </p:nvPicPr>
          <p:blipFill>
            <a:blip r:embed="rId3" cstate="print"/>
            <a:stretch>
              <a:fillRect/>
            </a:stretch>
          </p:blipFill>
          <p:spPr>
            <a:xfrm>
              <a:off x="3488435" y="653795"/>
              <a:ext cx="8125968" cy="5573268"/>
            </a:xfrm>
            <a:prstGeom prst="rect">
              <a:avLst/>
            </a:prstGeom>
          </p:spPr>
        </p:pic>
        <p:sp>
          <p:nvSpPr>
            <p:cNvPr id="8" name="object 8">
              <a:hlinkClick r:id="rId2"/>
            </p:cNvPr>
            <p:cNvSpPr/>
            <p:nvPr/>
          </p:nvSpPr>
          <p:spPr>
            <a:xfrm>
              <a:off x="7955279" y="5234940"/>
              <a:ext cx="3397250" cy="800100"/>
            </a:xfrm>
            <a:custGeom>
              <a:avLst/>
              <a:gdLst/>
              <a:ahLst/>
              <a:cxnLst/>
              <a:rect l="l" t="t" r="r" b="b"/>
              <a:pathLst>
                <a:path w="3397250" h="800100">
                  <a:moveTo>
                    <a:pt x="3396996" y="0"/>
                  </a:moveTo>
                  <a:lnTo>
                    <a:pt x="0" y="0"/>
                  </a:lnTo>
                  <a:lnTo>
                    <a:pt x="0" y="800100"/>
                  </a:lnTo>
                  <a:lnTo>
                    <a:pt x="3396996" y="800100"/>
                  </a:lnTo>
                  <a:lnTo>
                    <a:pt x="3396996" y="0"/>
                  </a:lnTo>
                  <a:close/>
                </a:path>
              </a:pathLst>
            </a:custGeom>
            <a:solidFill>
              <a:srgbClr val="FFFFFF"/>
            </a:solidFill>
          </p:spPr>
          <p:txBody>
            <a:bodyPr wrap="square" lIns="0" tIns="0" rIns="0" bIns="0" rtlCol="0"/>
            <a:lstStyle/>
            <a:p>
              <a:endParaRPr/>
            </a:p>
          </p:txBody>
        </p:sp>
        <p:sp>
          <p:nvSpPr>
            <p:cNvPr id="9" name="object 9">
              <a:hlinkClick r:id="rId2"/>
            </p:cNvPr>
            <p:cNvSpPr/>
            <p:nvPr/>
          </p:nvSpPr>
          <p:spPr>
            <a:xfrm>
              <a:off x="7955279" y="5234940"/>
              <a:ext cx="3397250" cy="800100"/>
            </a:xfrm>
            <a:custGeom>
              <a:avLst/>
              <a:gdLst/>
              <a:ahLst/>
              <a:cxnLst/>
              <a:rect l="l" t="t" r="r" b="b"/>
              <a:pathLst>
                <a:path w="3397250" h="800100">
                  <a:moveTo>
                    <a:pt x="0" y="800100"/>
                  </a:moveTo>
                  <a:lnTo>
                    <a:pt x="3396996" y="800100"/>
                  </a:lnTo>
                  <a:lnTo>
                    <a:pt x="3396996" y="0"/>
                  </a:lnTo>
                  <a:lnTo>
                    <a:pt x="0" y="0"/>
                  </a:lnTo>
                  <a:lnTo>
                    <a:pt x="0" y="800100"/>
                  </a:lnTo>
                  <a:close/>
                </a:path>
              </a:pathLst>
            </a:custGeom>
            <a:ln w="12192">
              <a:solidFill>
                <a:srgbClr val="FFFFFF"/>
              </a:solidFill>
            </a:ln>
          </p:spPr>
          <p:txBody>
            <a:bodyPr wrap="square" lIns="0" tIns="0" rIns="0" bIns="0" rtlCol="0"/>
            <a:lstStyle/>
            <a:p>
              <a:endParaRPr/>
            </a:p>
          </p:txBody>
        </p:sp>
      </p:grpSp>
      <p:sp>
        <p:nvSpPr>
          <p:cNvPr id="10" name="object 10"/>
          <p:cNvSpPr txBox="1"/>
          <p:nvPr/>
        </p:nvSpPr>
        <p:spPr>
          <a:xfrm>
            <a:off x="7961376" y="5367273"/>
            <a:ext cx="3385185" cy="513080"/>
          </a:xfrm>
          <a:prstGeom prst="rect">
            <a:avLst/>
          </a:prstGeom>
        </p:spPr>
        <p:txBody>
          <a:bodyPr vert="horz" wrap="square" lIns="0" tIns="12065" rIns="0" bIns="0" rtlCol="0">
            <a:spAutoFit/>
          </a:bodyPr>
          <a:lstStyle/>
          <a:p>
            <a:pPr marL="1078865" marR="264160" indent="-811530">
              <a:lnSpc>
                <a:spcPct val="100000"/>
              </a:lnSpc>
              <a:spcBef>
                <a:spcPts val="95"/>
              </a:spcBef>
            </a:pPr>
            <a:r>
              <a:rPr sz="1600" spc="215" dirty="0">
                <a:solidFill>
                  <a:srgbClr val="6F2F9F"/>
                </a:solidFill>
                <a:latin typeface="Cavolini" panose="03000502040302020204" pitchFamily="66" charset="0"/>
                <a:cs typeface="Cavolini" panose="03000502040302020204" pitchFamily="66" charset="0"/>
                <a:hlinkClick r:id="rId4"/>
              </a:rPr>
              <a:t>Click</a:t>
            </a:r>
            <a:r>
              <a:rPr sz="1600" spc="305" dirty="0">
                <a:solidFill>
                  <a:srgbClr val="6F2F9F"/>
                </a:solidFill>
                <a:latin typeface="Cavolini" panose="03000502040302020204" pitchFamily="66" charset="0"/>
                <a:cs typeface="Cavolini" panose="03000502040302020204" pitchFamily="66" charset="0"/>
                <a:hlinkClick r:id="rId4"/>
              </a:rPr>
              <a:t> </a:t>
            </a:r>
            <a:r>
              <a:rPr sz="1600" spc="114" dirty="0">
                <a:solidFill>
                  <a:srgbClr val="6F2F9F"/>
                </a:solidFill>
                <a:latin typeface="Cavolini" panose="03000502040302020204" pitchFamily="66" charset="0"/>
                <a:cs typeface="Cavolini" panose="03000502040302020204" pitchFamily="66" charset="0"/>
                <a:hlinkClick r:id="rId4"/>
              </a:rPr>
              <a:t>here</a:t>
            </a:r>
            <a:r>
              <a:rPr sz="1600" spc="300" dirty="0">
                <a:solidFill>
                  <a:srgbClr val="6F2F9F"/>
                </a:solidFill>
                <a:latin typeface="Cavolini" panose="03000502040302020204" pitchFamily="66" charset="0"/>
                <a:cs typeface="Cavolini" panose="03000502040302020204" pitchFamily="66" charset="0"/>
                <a:hlinkClick r:id="rId4"/>
              </a:rPr>
              <a:t> </a:t>
            </a:r>
            <a:r>
              <a:rPr sz="1600" spc="245" dirty="0">
                <a:solidFill>
                  <a:srgbClr val="6F2F9F"/>
                </a:solidFill>
                <a:latin typeface="Cavolini" panose="03000502040302020204" pitchFamily="66" charset="0"/>
                <a:cs typeface="Cavolini" panose="03000502040302020204" pitchFamily="66" charset="0"/>
                <a:hlinkClick r:id="rId4"/>
              </a:rPr>
              <a:t>to</a:t>
            </a:r>
            <a:r>
              <a:rPr sz="1600" spc="330" dirty="0">
                <a:solidFill>
                  <a:srgbClr val="6F2F9F"/>
                </a:solidFill>
                <a:latin typeface="Cavolini" panose="03000502040302020204" pitchFamily="66" charset="0"/>
                <a:cs typeface="Cavolini" panose="03000502040302020204" pitchFamily="66" charset="0"/>
                <a:hlinkClick r:id="rId4"/>
              </a:rPr>
              <a:t> </a:t>
            </a:r>
            <a:r>
              <a:rPr sz="1600" spc="140" dirty="0">
                <a:solidFill>
                  <a:srgbClr val="6F2F9F"/>
                </a:solidFill>
                <a:latin typeface="Cavolini" panose="03000502040302020204" pitchFamily="66" charset="0"/>
                <a:cs typeface="Cavolini" panose="03000502040302020204" pitchFamily="66" charset="0"/>
                <a:hlinkClick r:id="rId4"/>
              </a:rPr>
              <a:t>meet</a:t>
            </a:r>
            <a:r>
              <a:rPr sz="1600" spc="300" dirty="0">
                <a:solidFill>
                  <a:srgbClr val="6F2F9F"/>
                </a:solidFill>
                <a:latin typeface="Cavolini" panose="03000502040302020204" pitchFamily="66" charset="0"/>
                <a:cs typeface="Cavolini" panose="03000502040302020204" pitchFamily="66" charset="0"/>
                <a:hlinkClick r:id="rId4"/>
              </a:rPr>
              <a:t> </a:t>
            </a:r>
            <a:r>
              <a:rPr sz="1600" spc="150" dirty="0">
                <a:solidFill>
                  <a:srgbClr val="6F2F9F"/>
                </a:solidFill>
                <a:latin typeface="Cavolini" panose="03000502040302020204" pitchFamily="66" charset="0"/>
                <a:cs typeface="Cavolini" panose="03000502040302020204" pitchFamily="66" charset="0"/>
                <a:hlinkClick r:id="rId4"/>
              </a:rPr>
              <a:t>the monsters!</a:t>
            </a:r>
            <a:endParaRPr sz="1600" dirty="0">
              <a:latin typeface="Cavolini" panose="03000502040302020204" pitchFamily="66" charset="0"/>
              <a:cs typeface="Cavolini" panose="03000502040302020204" pitchFamily="66" charset="0"/>
            </a:endParaRPr>
          </a:p>
        </p:txBody>
      </p:sp>
      <p:pic>
        <p:nvPicPr>
          <p:cNvPr id="11" name="object 11">
            <a:hlinkClick r:id="rId4"/>
          </p:cNvPr>
          <p:cNvPicPr/>
          <p:nvPr/>
        </p:nvPicPr>
        <p:blipFill>
          <a:blip r:embed="rId5" cstate="print"/>
          <a:stretch>
            <a:fillRect/>
          </a:stretch>
        </p:blipFill>
        <p:spPr>
          <a:xfrm>
            <a:off x="589787" y="4521708"/>
            <a:ext cx="2467356" cy="184708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lay Vector Icons free download in SVG ...">
            <a:hlinkClick r:id="rId3"/>
            <a:extLst>
              <a:ext uri="{FF2B5EF4-FFF2-40B4-BE49-F238E27FC236}">
                <a16:creationId xmlns:a16="http://schemas.microsoft.com/office/drawing/2014/main" id="{29F424E5-17F3-47B0-99AE-AEC17BB3DE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77400" y="411480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2CEA817-AC68-4897-A16C-36EBA0AEA2E3}"/>
              </a:ext>
            </a:extLst>
          </p:cNvPr>
          <p:cNvPicPr>
            <a:picLocks noChangeAspect="1"/>
          </p:cNvPicPr>
          <p:nvPr/>
        </p:nvPicPr>
        <p:blipFill>
          <a:blip r:embed="rId5"/>
          <a:stretch>
            <a:fillRect/>
          </a:stretch>
        </p:blipFill>
        <p:spPr>
          <a:xfrm>
            <a:off x="1828800" y="2475615"/>
            <a:ext cx="7543800" cy="3620385"/>
          </a:xfrm>
          <a:prstGeom prst="rect">
            <a:avLst/>
          </a:prstGeom>
        </p:spPr>
      </p:pic>
      <p:grpSp>
        <p:nvGrpSpPr>
          <p:cNvPr id="9" name="object 2">
            <a:extLst>
              <a:ext uri="{FF2B5EF4-FFF2-40B4-BE49-F238E27FC236}">
                <a16:creationId xmlns:a16="http://schemas.microsoft.com/office/drawing/2014/main" id="{D87A321F-2C0A-4AC9-B06E-67EB0097F158}"/>
              </a:ext>
            </a:extLst>
          </p:cNvPr>
          <p:cNvGrpSpPr/>
          <p:nvPr/>
        </p:nvGrpSpPr>
        <p:grpSpPr>
          <a:xfrm>
            <a:off x="169163" y="37388"/>
            <a:ext cx="2421637" cy="2241805"/>
            <a:chOff x="169163" y="120395"/>
            <a:chExt cx="2917190" cy="2455545"/>
          </a:xfrm>
        </p:grpSpPr>
        <p:sp>
          <p:nvSpPr>
            <p:cNvPr id="10" name="object 3">
              <a:extLst>
                <a:ext uri="{FF2B5EF4-FFF2-40B4-BE49-F238E27FC236}">
                  <a16:creationId xmlns:a16="http://schemas.microsoft.com/office/drawing/2014/main" id="{D3B06810-8BFD-46DA-8029-A7A8E8253469}"/>
                </a:ext>
              </a:extLst>
            </p:cNvPr>
            <p:cNvSpPr/>
            <p:nvPr/>
          </p:nvSpPr>
          <p:spPr>
            <a:xfrm>
              <a:off x="198119" y="149351"/>
              <a:ext cx="2859405" cy="2397760"/>
            </a:xfrm>
            <a:custGeom>
              <a:avLst/>
              <a:gdLst/>
              <a:ahLst/>
              <a:cxnLst/>
              <a:rect l="l" t="t" r="r" b="b"/>
              <a:pathLst>
                <a:path w="2859405" h="2397760">
                  <a:moveTo>
                    <a:pt x="1429512" y="0"/>
                  </a:moveTo>
                  <a:lnTo>
                    <a:pt x="1377105" y="790"/>
                  </a:lnTo>
                  <a:lnTo>
                    <a:pt x="1325174" y="3144"/>
                  </a:lnTo>
                  <a:lnTo>
                    <a:pt x="1273751" y="7034"/>
                  </a:lnTo>
                  <a:lnTo>
                    <a:pt x="1222867" y="12432"/>
                  </a:lnTo>
                  <a:lnTo>
                    <a:pt x="1172555" y="19313"/>
                  </a:lnTo>
                  <a:lnTo>
                    <a:pt x="1122848" y="27648"/>
                  </a:lnTo>
                  <a:lnTo>
                    <a:pt x="1073778" y="37411"/>
                  </a:lnTo>
                  <a:lnTo>
                    <a:pt x="1025376" y="48575"/>
                  </a:lnTo>
                  <a:lnTo>
                    <a:pt x="977676" y="61112"/>
                  </a:lnTo>
                  <a:lnTo>
                    <a:pt x="930709" y="74995"/>
                  </a:lnTo>
                  <a:lnTo>
                    <a:pt x="884509" y="90198"/>
                  </a:lnTo>
                  <a:lnTo>
                    <a:pt x="839106" y="106693"/>
                  </a:lnTo>
                  <a:lnTo>
                    <a:pt x="794534" y="124453"/>
                  </a:lnTo>
                  <a:lnTo>
                    <a:pt x="750825" y="143451"/>
                  </a:lnTo>
                  <a:lnTo>
                    <a:pt x="708010" y="163660"/>
                  </a:lnTo>
                  <a:lnTo>
                    <a:pt x="666124" y="185053"/>
                  </a:lnTo>
                  <a:lnTo>
                    <a:pt x="625196" y="207603"/>
                  </a:lnTo>
                  <a:lnTo>
                    <a:pt x="585261" y="231282"/>
                  </a:lnTo>
                  <a:lnTo>
                    <a:pt x="546350" y="256063"/>
                  </a:lnTo>
                  <a:lnTo>
                    <a:pt x="508496" y="281921"/>
                  </a:lnTo>
                  <a:lnTo>
                    <a:pt x="471731" y="308826"/>
                  </a:lnTo>
                  <a:lnTo>
                    <a:pt x="436086" y="336753"/>
                  </a:lnTo>
                  <a:lnTo>
                    <a:pt x="401595" y="365674"/>
                  </a:lnTo>
                  <a:lnTo>
                    <a:pt x="368290" y="395562"/>
                  </a:lnTo>
                  <a:lnTo>
                    <a:pt x="336204" y="426390"/>
                  </a:lnTo>
                  <a:lnTo>
                    <a:pt x="305367" y="458131"/>
                  </a:lnTo>
                  <a:lnTo>
                    <a:pt x="275813" y="490758"/>
                  </a:lnTo>
                  <a:lnTo>
                    <a:pt x="247574" y="524243"/>
                  </a:lnTo>
                  <a:lnTo>
                    <a:pt x="220682" y="558561"/>
                  </a:lnTo>
                  <a:lnTo>
                    <a:pt x="195170" y="593682"/>
                  </a:lnTo>
                  <a:lnTo>
                    <a:pt x="171070" y="629581"/>
                  </a:lnTo>
                  <a:lnTo>
                    <a:pt x="148414" y="666231"/>
                  </a:lnTo>
                  <a:lnTo>
                    <a:pt x="127234" y="703603"/>
                  </a:lnTo>
                  <a:lnTo>
                    <a:pt x="107563" y="741672"/>
                  </a:lnTo>
                  <a:lnTo>
                    <a:pt x="89434" y="780410"/>
                  </a:lnTo>
                  <a:lnTo>
                    <a:pt x="72877" y="819790"/>
                  </a:lnTo>
                  <a:lnTo>
                    <a:pt x="57926" y="859784"/>
                  </a:lnTo>
                  <a:lnTo>
                    <a:pt x="44614" y="900367"/>
                  </a:lnTo>
                  <a:lnTo>
                    <a:pt x="32971" y="941510"/>
                  </a:lnTo>
                  <a:lnTo>
                    <a:pt x="23031" y="983186"/>
                  </a:lnTo>
                  <a:lnTo>
                    <a:pt x="14826" y="1025370"/>
                  </a:lnTo>
                  <a:lnTo>
                    <a:pt x="8388" y="1068032"/>
                  </a:lnTo>
                  <a:lnTo>
                    <a:pt x="3749" y="1111147"/>
                  </a:lnTo>
                  <a:lnTo>
                    <a:pt x="942" y="1154687"/>
                  </a:lnTo>
                  <a:lnTo>
                    <a:pt x="0" y="1198626"/>
                  </a:lnTo>
                  <a:lnTo>
                    <a:pt x="942" y="1242564"/>
                  </a:lnTo>
                  <a:lnTo>
                    <a:pt x="3749" y="1286104"/>
                  </a:lnTo>
                  <a:lnTo>
                    <a:pt x="8388" y="1329219"/>
                  </a:lnTo>
                  <a:lnTo>
                    <a:pt x="14826" y="1371881"/>
                  </a:lnTo>
                  <a:lnTo>
                    <a:pt x="23031" y="1414065"/>
                  </a:lnTo>
                  <a:lnTo>
                    <a:pt x="32971" y="1455741"/>
                  </a:lnTo>
                  <a:lnTo>
                    <a:pt x="44614" y="1496884"/>
                  </a:lnTo>
                  <a:lnTo>
                    <a:pt x="57926" y="1537467"/>
                  </a:lnTo>
                  <a:lnTo>
                    <a:pt x="72877" y="1577461"/>
                  </a:lnTo>
                  <a:lnTo>
                    <a:pt x="89434" y="1616841"/>
                  </a:lnTo>
                  <a:lnTo>
                    <a:pt x="107563" y="1655579"/>
                  </a:lnTo>
                  <a:lnTo>
                    <a:pt x="127234" y="1693648"/>
                  </a:lnTo>
                  <a:lnTo>
                    <a:pt x="148414" y="1731020"/>
                  </a:lnTo>
                  <a:lnTo>
                    <a:pt x="171070" y="1767670"/>
                  </a:lnTo>
                  <a:lnTo>
                    <a:pt x="195170" y="1803569"/>
                  </a:lnTo>
                  <a:lnTo>
                    <a:pt x="220682" y="1838690"/>
                  </a:lnTo>
                  <a:lnTo>
                    <a:pt x="247574" y="1873008"/>
                  </a:lnTo>
                  <a:lnTo>
                    <a:pt x="275813" y="1906493"/>
                  </a:lnTo>
                  <a:lnTo>
                    <a:pt x="305367" y="1939120"/>
                  </a:lnTo>
                  <a:lnTo>
                    <a:pt x="336204" y="1970861"/>
                  </a:lnTo>
                  <a:lnTo>
                    <a:pt x="368290" y="2001689"/>
                  </a:lnTo>
                  <a:lnTo>
                    <a:pt x="401595" y="2031577"/>
                  </a:lnTo>
                  <a:lnTo>
                    <a:pt x="436086" y="2060498"/>
                  </a:lnTo>
                  <a:lnTo>
                    <a:pt x="471731" y="2088425"/>
                  </a:lnTo>
                  <a:lnTo>
                    <a:pt x="508496" y="2115330"/>
                  </a:lnTo>
                  <a:lnTo>
                    <a:pt x="546350" y="2141188"/>
                  </a:lnTo>
                  <a:lnTo>
                    <a:pt x="585261" y="2165969"/>
                  </a:lnTo>
                  <a:lnTo>
                    <a:pt x="625196" y="2189648"/>
                  </a:lnTo>
                  <a:lnTo>
                    <a:pt x="666124" y="2212198"/>
                  </a:lnTo>
                  <a:lnTo>
                    <a:pt x="708010" y="2233591"/>
                  </a:lnTo>
                  <a:lnTo>
                    <a:pt x="750825" y="2253800"/>
                  </a:lnTo>
                  <a:lnTo>
                    <a:pt x="794534" y="2272798"/>
                  </a:lnTo>
                  <a:lnTo>
                    <a:pt x="839106" y="2290558"/>
                  </a:lnTo>
                  <a:lnTo>
                    <a:pt x="884509" y="2307053"/>
                  </a:lnTo>
                  <a:lnTo>
                    <a:pt x="930709" y="2322256"/>
                  </a:lnTo>
                  <a:lnTo>
                    <a:pt x="977676" y="2336139"/>
                  </a:lnTo>
                  <a:lnTo>
                    <a:pt x="1025376" y="2348676"/>
                  </a:lnTo>
                  <a:lnTo>
                    <a:pt x="1073778" y="2359840"/>
                  </a:lnTo>
                  <a:lnTo>
                    <a:pt x="1122848" y="2369603"/>
                  </a:lnTo>
                  <a:lnTo>
                    <a:pt x="1172555" y="2377938"/>
                  </a:lnTo>
                  <a:lnTo>
                    <a:pt x="1222867" y="2384819"/>
                  </a:lnTo>
                  <a:lnTo>
                    <a:pt x="1273751" y="2390217"/>
                  </a:lnTo>
                  <a:lnTo>
                    <a:pt x="1325174" y="2394107"/>
                  </a:lnTo>
                  <a:lnTo>
                    <a:pt x="1377105" y="2396461"/>
                  </a:lnTo>
                  <a:lnTo>
                    <a:pt x="1429512" y="2397252"/>
                  </a:lnTo>
                  <a:lnTo>
                    <a:pt x="1481922" y="2396461"/>
                  </a:lnTo>
                  <a:lnTo>
                    <a:pt x="1533856" y="2394107"/>
                  </a:lnTo>
                  <a:lnTo>
                    <a:pt x="1585283" y="2390217"/>
                  </a:lnTo>
                  <a:lnTo>
                    <a:pt x="1636170" y="2384819"/>
                  </a:lnTo>
                  <a:lnTo>
                    <a:pt x="1686484" y="2377938"/>
                  </a:lnTo>
                  <a:lnTo>
                    <a:pt x="1736194" y="2369603"/>
                  </a:lnTo>
                  <a:lnTo>
                    <a:pt x="1785266" y="2359840"/>
                  </a:lnTo>
                  <a:lnTo>
                    <a:pt x="1833670" y="2348676"/>
                  </a:lnTo>
                  <a:lnTo>
                    <a:pt x="1881371" y="2336139"/>
                  </a:lnTo>
                  <a:lnTo>
                    <a:pt x="1928339" y="2322256"/>
                  </a:lnTo>
                  <a:lnTo>
                    <a:pt x="1974541" y="2307053"/>
                  </a:lnTo>
                  <a:lnTo>
                    <a:pt x="2019944" y="2290558"/>
                  </a:lnTo>
                  <a:lnTo>
                    <a:pt x="2064517" y="2272798"/>
                  </a:lnTo>
                  <a:lnTo>
                    <a:pt x="2108227" y="2253800"/>
                  </a:lnTo>
                  <a:lnTo>
                    <a:pt x="2151041" y="2233591"/>
                  </a:lnTo>
                  <a:lnTo>
                    <a:pt x="2192928" y="2212198"/>
                  </a:lnTo>
                  <a:lnTo>
                    <a:pt x="2233854" y="2189648"/>
                  </a:lnTo>
                  <a:lnTo>
                    <a:pt x="2273789" y="2165969"/>
                  </a:lnTo>
                  <a:lnTo>
                    <a:pt x="2312700" y="2141188"/>
                  </a:lnTo>
                  <a:lnTo>
                    <a:pt x="2350553" y="2115330"/>
                  </a:lnTo>
                  <a:lnTo>
                    <a:pt x="2387318" y="2088425"/>
                  </a:lnTo>
                  <a:lnTo>
                    <a:pt x="2422961" y="2060498"/>
                  </a:lnTo>
                  <a:lnTo>
                    <a:pt x="2457451" y="2031577"/>
                  </a:lnTo>
                  <a:lnTo>
                    <a:pt x="2490755" y="2001689"/>
                  </a:lnTo>
                  <a:lnTo>
                    <a:pt x="2522840" y="1970861"/>
                  </a:lnTo>
                  <a:lnTo>
                    <a:pt x="2553676" y="1939120"/>
                  </a:lnTo>
                  <a:lnTo>
                    <a:pt x="2583228" y="1906493"/>
                  </a:lnTo>
                  <a:lnTo>
                    <a:pt x="2611466" y="1873008"/>
                  </a:lnTo>
                  <a:lnTo>
                    <a:pt x="2638356" y="1838690"/>
                  </a:lnTo>
                  <a:lnTo>
                    <a:pt x="2663867" y="1803569"/>
                  </a:lnTo>
                  <a:lnTo>
                    <a:pt x="2687966" y="1767670"/>
                  </a:lnTo>
                  <a:lnTo>
                    <a:pt x="2710620" y="1731020"/>
                  </a:lnTo>
                  <a:lnTo>
                    <a:pt x="2731799" y="1693648"/>
                  </a:lnTo>
                  <a:lnTo>
                    <a:pt x="2751468" y="1655579"/>
                  </a:lnTo>
                  <a:lnTo>
                    <a:pt x="2769597" y="1616841"/>
                  </a:lnTo>
                  <a:lnTo>
                    <a:pt x="2786152" y="1577461"/>
                  </a:lnTo>
                  <a:lnTo>
                    <a:pt x="2801102" y="1537467"/>
                  </a:lnTo>
                  <a:lnTo>
                    <a:pt x="2814413" y="1496884"/>
                  </a:lnTo>
                  <a:lnTo>
                    <a:pt x="2826055" y="1455741"/>
                  </a:lnTo>
                  <a:lnTo>
                    <a:pt x="2835994" y="1414065"/>
                  </a:lnTo>
                  <a:lnTo>
                    <a:pt x="2844199" y="1371881"/>
                  </a:lnTo>
                  <a:lnTo>
                    <a:pt x="2850636" y="1329219"/>
                  </a:lnTo>
                  <a:lnTo>
                    <a:pt x="2855274" y="1286104"/>
                  </a:lnTo>
                  <a:lnTo>
                    <a:pt x="2858081" y="1242564"/>
                  </a:lnTo>
                  <a:lnTo>
                    <a:pt x="2859024" y="1198626"/>
                  </a:lnTo>
                  <a:lnTo>
                    <a:pt x="2858081" y="1154687"/>
                  </a:lnTo>
                  <a:lnTo>
                    <a:pt x="2855274" y="1111147"/>
                  </a:lnTo>
                  <a:lnTo>
                    <a:pt x="2850636" y="1068032"/>
                  </a:lnTo>
                  <a:lnTo>
                    <a:pt x="2844199" y="1025370"/>
                  </a:lnTo>
                  <a:lnTo>
                    <a:pt x="2835994" y="983186"/>
                  </a:lnTo>
                  <a:lnTo>
                    <a:pt x="2826055" y="941510"/>
                  </a:lnTo>
                  <a:lnTo>
                    <a:pt x="2814413" y="900367"/>
                  </a:lnTo>
                  <a:lnTo>
                    <a:pt x="2801102" y="859784"/>
                  </a:lnTo>
                  <a:lnTo>
                    <a:pt x="2786152" y="819790"/>
                  </a:lnTo>
                  <a:lnTo>
                    <a:pt x="2769597" y="780410"/>
                  </a:lnTo>
                  <a:lnTo>
                    <a:pt x="2751468" y="741672"/>
                  </a:lnTo>
                  <a:lnTo>
                    <a:pt x="2731799" y="703603"/>
                  </a:lnTo>
                  <a:lnTo>
                    <a:pt x="2710620" y="666231"/>
                  </a:lnTo>
                  <a:lnTo>
                    <a:pt x="2687966" y="629581"/>
                  </a:lnTo>
                  <a:lnTo>
                    <a:pt x="2663867" y="593682"/>
                  </a:lnTo>
                  <a:lnTo>
                    <a:pt x="2638356" y="558561"/>
                  </a:lnTo>
                  <a:lnTo>
                    <a:pt x="2611466" y="524243"/>
                  </a:lnTo>
                  <a:lnTo>
                    <a:pt x="2583228" y="490758"/>
                  </a:lnTo>
                  <a:lnTo>
                    <a:pt x="2553676" y="458131"/>
                  </a:lnTo>
                  <a:lnTo>
                    <a:pt x="2522840" y="426390"/>
                  </a:lnTo>
                  <a:lnTo>
                    <a:pt x="2490755" y="395562"/>
                  </a:lnTo>
                  <a:lnTo>
                    <a:pt x="2457451" y="365674"/>
                  </a:lnTo>
                  <a:lnTo>
                    <a:pt x="2422961" y="336753"/>
                  </a:lnTo>
                  <a:lnTo>
                    <a:pt x="2387318" y="308826"/>
                  </a:lnTo>
                  <a:lnTo>
                    <a:pt x="2350553" y="281921"/>
                  </a:lnTo>
                  <a:lnTo>
                    <a:pt x="2312700" y="256063"/>
                  </a:lnTo>
                  <a:lnTo>
                    <a:pt x="2273789" y="231282"/>
                  </a:lnTo>
                  <a:lnTo>
                    <a:pt x="2233854" y="207603"/>
                  </a:lnTo>
                  <a:lnTo>
                    <a:pt x="2192928" y="185053"/>
                  </a:lnTo>
                  <a:lnTo>
                    <a:pt x="2151041" y="163660"/>
                  </a:lnTo>
                  <a:lnTo>
                    <a:pt x="2108227" y="143451"/>
                  </a:lnTo>
                  <a:lnTo>
                    <a:pt x="2064517" y="124453"/>
                  </a:lnTo>
                  <a:lnTo>
                    <a:pt x="2019944" y="106693"/>
                  </a:lnTo>
                  <a:lnTo>
                    <a:pt x="1974541" y="90198"/>
                  </a:lnTo>
                  <a:lnTo>
                    <a:pt x="1928339" y="74995"/>
                  </a:lnTo>
                  <a:lnTo>
                    <a:pt x="1881371" y="61112"/>
                  </a:lnTo>
                  <a:lnTo>
                    <a:pt x="1833670" y="48575"/>
                  </a:lnTo>
                  <a:lnTo>
                    <a:pt x="1785266" y="37411"/>
                  </a:lnTo>
                  <a:lnTo>
                    <a:pt x="1736194" y="27648"/>
                  </a:lnTo>
                  <a:lnTo>
                    <a:pt x="1686484" y="19313"/>
                  </a:lnTo>
                  <a:lnTo>
                    <a:pt x="1636170" y="12432"/>
                  </a:lnTo>
                  <a:lnTo>
                    <a:pt x="1585283" y="7034"/>
                  </a:lnTo>
                  <a:lnTo>
                    <a:pt x="1533856" y="3144"/>
                  </a:lnTo>
                  <a:lnTo>
                    <a:pt x="1481922" y="790"/>
                  </a:lnTo>
                  <a:lnTo>
                    <a:pt x="1429512" y="0"/>
                  </a:lnTo>
                  <a:close/>
                </a:path>
              </a:pathLst>
            </a:custGeom>
            <a:solidFill>
              <a:srgbClr val="FFFFFF"/>
            </a:solidFill>
          </p:spPr>
          <p:txBody>
            <a:bodyPr wrap="square" lIns="0" tIns="0" rIns="0" bIns="0" rtlCol="0"/>
            <a:lstStyle/>
            <a:p>
              <a:endParaRPr/>
            </a:p>
          </p:txBody>
        </p:sp>
        <p:sp>
          <p:nvSpPr>
            <p:cNvPr id="11" name="object 4">
              <a:extLst>
                <a:ext uri="{FF2B5EF4-FFF2-40B4-BE49-F238E27FC236}">
                  <a16:creationId xmlns:a16="http://schemas.microsoft.com/office/drawing/2014/main" id="{75A0D997-409B-4284-B165-7F8DB18C2180}"/>
                </a:ext>
              </a:extLst>
            </p:cNvPr>
            <p:cNvSpPr/>
            <p:nvPr/>
          </p:nvSpPr>
          <p:spPr>
            <a:xfrm>
              <a:off x="198119" y="149351"/>
              <a:ext cx="2859405" cy="2397760"/>
            </a:xfrm>
            <a:custGeom>
              <a:avLst/>
              <a:gdLst/>
              <a:ahLst/>
              <a:cxnLst/>
              <a:rect l="l" t="t" r="r" b="b"/>
              <a:pathLst>
                <a:path w="2859405" h="2397760">
                  <a:moveTo>
                    <a:pt x="0" y="1198626"/>
                  </a:moveTo>
                  <a:lnTo>
                    <a:pt x="942" y="1154687"/>
                  </a:lnTo>
                  <a:lnTo>
                    <a:pt x="3749" y="1111147"/>
                  </a:lnTo>
                  <a:lnTo>
                    <a:pt x="8388" y="1068032"/>
                  </a:lnTo>
                  <a:lnTo>
                    <a:pt x="14826" y="1025370"/>
                  </a:lnTo>
                  <a:lnTo>
                    <a:pt x="23031" y="983186"/>
                  </a:lnTo>
                  <a:lnTo>
                    <a:pt x="32971" y="941510"/>
                  </a:lnTo>
                  <a:lnTo>
                    <a:pt x="44614" y="900367"/>
                  </a:lnTo>
                  <a:lnTo>
                    <a:pt x="57926" y="859784"/>
                  </a:lnTo>
                  <a:lnTo>
                    <a:pt x="72877" y="819790"/>
                  </a:lnTo>
                  <a:lnTo>
                    <a:pt x="89434" y="780410"/>
                  </a:lnTo>
                  <a:lnTo>
                    <a:pt x="107563" y="741672"/>
                  </a:lnTo>
                  <a:lnTo>
                    <a:pt x="127234" y="703603"/>
                  </a:lnTo>
                  <a:lnTo>
                    <a:pt x="148414" y="666231"/>
                  </a:lnTo>
                  <a:lnTo>
                    <a:pt x="171070" y="629581"/>
                  </a:lnTo>
                  <a:lnTo>
                    <a:pt x="195170" y="593682"/>
                  </a:lnTo>
                  <a:lnTo>
                    <a:pt x="220682" y="558561"/>
                  </a:lnTo>
                  <a:lnTo>
                    <a:pt x="247574" y="524243"/>
                  </a:lnTo>
                  <a:lnTo>
                    <a:pt x="275813" y="490758"/>
                  </a:lnTo>
                  <a:lnTo>
                    <a:pt x="305367" y="458131"/>
                  </a:lnTo>
                  <a:lnTo>
                    <a:pt x="336204" y="426390"/>
                  </a:lnTo>
                  <a:lnTo>
                    <a:pt x="368290" y="395562"/>
                  </a:lnTo>
                  <a:lnTo>
                    <a:pt x="401595" y="365674"/>
                  </a:lnTo>
                  <a:lnTo>
                    <a:pt x="436086" y="336753"/>
                  </a:lnTo>
                  <a:lnTo>
                    <a:pt x="471731" y="308826"/>
                  </a:lnTo>
                  <a:lnTo>
                    <a:pt x="508496" y="281921"/>
                  </a:lnTo>
                  <a:lnTo>
                    <a:pt x="546350" y="256063"/>
                  </a:lnTo>
                  <a:lnTo>
                    <a:pt x="585261" y="231282"/>
                  </a:lnTo>
                  <a:lnTo>
                    <a:pt x="625196" y="207603"/>
                  </a:lnTo>
                  <a:lnTo>
                    <a:pt x="666124" y="185053"/>
                  </a:lnTo>
                  <a:lnTo>
                    <a:pt x="708010" y="163660"/>
                  </a:lnTo>
                  <a:lnTo>
                    <a:pt x="750825" y="143451"/>
                  </a:lnTo>
                  <a:lnTo>
                    <a:pt x="794534" y="124453"/>
                  </a:lnTo>
                  <a:lnTo>
                    <a:pt x="839106" y="106693"/>
                  </a:lnTo>
                  <a:lnTo>
                    <a:pt x="884509" y="90198"/>
                  </a:lnTo>
                  <a:lnTo>
                    <a:pt x="930709" y="74995"/>
                  </a:lnTo>
                  <a:lnTo>
                    <a:pt x="977676" y="61112"/>
                  </a:lnTo>
                  <a:lnTo>
                    <a:pt x="1025376" y="48575"/>
                  </a:lnTo>
                  <a:lnTo>
                    <a:pt x="1073778" y="37411"/>
                  </a:lnTo>
                  <a:lnTo>
                    <a:pt x="1122848" y="27648"/>
                  </a:lnTo>
                  <a:lnTo>
                    <a:pt x="1172555" y="19313"/>
                  </a:lnTo>
                  <a:lnTo>
                    <a:pt x="1222867" y="12432"/>
                  </a:lnTo>
                  <a:lnTo>
                    <a:pt x="1273751" y="7034"/>
                  </a:lnTo>
                  <a:lnTo>
                    <a:pt x="1325174" y="3144"/>
                  </a:lnTo>
                  <a:lnTo>
                    <a:pt x="1377105" y="790"/>
                  </a:lnTo>
                  <a:lnTo>
                    <a:pt x="1429512" y="0"/>
                  </a:lnTo>
                  <a:lnTo>
                    <a:pt x="1481922" y="790"/>
                  </a:lnTo>
                  <a:lnTo>
                    <a:pt x="1533856" y="3144"/>
                  </a:lnTo>
                  <a:lnTo>
                    <a:pt x="1585283" y="7034"/>
                  </a:lnTo>
                  <a:lnTo>
                    <a:pt x="1636170" y="12432"/>
                  </a:lnTo>
                  <a:lnTo>
                    <a:pt x="1686484" y="19313"/>
                  </a:lnTo>
                  <a:lnTo>
                    <a:pt x="1736194" y="27648"/>
                  </a:lnTo>
                  <a:lnTo>
                    <a:pt x="1785266" y="37411"/>
                  </a:lnTo>
                  <a:lnTo>
                    <a:pt x="1833670" y="48575"/>
                  </a:lnTo>
                  <a:lnTo>
                    <a:pt x="1881371" y="61112"/>
                  </a:lnTo>
                  <a:lnTo>
                    <a:pt x="1928339" y="74995"/>
                  </a:lnTo>
                  <a:lnTo>
                    <a:pt x="1974541" y="90198"/>
                  </a:lnTo>
                  <a:lnTo>
                    <a:pt x="2019944" y="106693"/>
                  </a:lnTo>
                  <a:lnTo>
                    <a:pt x="2064517" y="124453"/>
                  </a:lnTo>
                  <a:lnTo>
                    <a:pt x="2108227" y="143451"/>
                  </a:lnTo>
                  <a:lnTo>
                    <a:pt x="2151041" y="163660"/>
                  </a:lnTo>
                  <a:lnTo>
                    <a:pt x="2192928" y="185053"/>
                  </a:lnTo>
                  <a:lnTo>
                    <a:pt x="2233854" y="207603"/>
                  </a:lnTo>
                  <a:lnTo>
                    <a:pt x="2273789" y="231282"/>
                  </a:lnTo>
                  <a:lnTo>
                    <a:pt x="2312700" y="256063"/>
                  </a:lnTo>
                  <a:lnTo>
                    <a:pt x="2350553" y="281921"/>
                  </a:lnTo>
                  <a:lnTo>
                    <a:pt x="2387318" y="308826"/>
                  </a:lnTo>
                  <a:lnTo>
                    <a:pt x="2422961" y="336753"/>
                  </a:lnTo>
                  <a:lnTo>
                    <a:pt x="2457451" y="365674"/>
                  </a:lnTo>
                  <a:lnTo>
                    <a:pt x="2490755" y="395562"/>
                  </a:lnTo>
                  <a:lnTo>
                    <a:pt x="2522840" y="426390"/>
                  </a:lnTo>
                  <a:lnTo>
                    <a:pt x="2553676" y="458131"/>
                  </a:lnTo>
                  <a:lnTo>
                    <a:pt x="2583228" y="490758"/>
                  </a:lnTo>
                  <a:lnTo>
                    <a:pt x="2611466" y="524243"/>
                  </a:lnTo>
                  <a:lnTo>
                    <a:pt x="2638356" y="558561"/>
                  </a:lnTo>
                  <a:lnTo>
                    <a:pt x="2663867" y="593682"/>
                  </a:lnTo>
                  <a:lnTo>
                    <a:pt x="2687966" y="629581"/>
                  </a:lnTo>
                  <a:lnTo>
                    <a:pt x="2710620" y="666231"/>
                  </a:lnTo>
                  <a:lnTo>
                    <a:pt x="2731799" y="703603"/>
                  </a:lnTo>
                  <a:lnTo>
                    <a:pt x="2751468" y="741672"/>
                  </a:lnTo>
                  <a:lnTo>
                    <a:pt x="2769597" y="780410"/>
                  </a:lnTo>
                  <a:lnTo>
                    <a:pt x="2786152" y="819790"/>
                  </a:lnTo>
                  <a:lnTo>
                    <a:pt x="2801102" y="859784"/>
                  </a:lnTo>
                  <a:lnTo>
                    <a:pt x="2814413" y="900367"/>
                  </a:lnTo>
                  <a:lnTo>
                    <a:pt x="2826055" y="941510"/>
                  </a:lnTo>
                  <a:lnTo>
                    <a:pt x="2835994" y="983186"/>
                  </a:lnTo>
                  <a:lnTo>
                    <a:pt x="2844199" y="1025370"/>
                  </a:lnTo>
                  <a:lnTo>
                    <a:pt x="2850636" y="1068032"/>
                  </a:lnTo>
                  <a:lnTo>
                    <a:pt x="2855274" y="1111147"/>
                  </a:lnTo>
                  <a:lnTo>
                    <a:pt x="2858081" y="1154687"/>
                  </a:lnTo>
                  <a:lnTo>
                    <a:pt x="2859024" y="1198626"/>
                  </a:lnTo>
                  <a:lnTo>
                    <a:pt x="2858081" y="1242564"/>
                  </a:lnTo>
                  <a:lnTo>
                    <a:pt x="2855274" y="1286104"/>
                  </a:lnTo>
                  <a:lnTo>
                    <a:pt x="2850636" y="1329219"/>
                  </a:lnTo>
                  <a:lnTo>
                    <a:pt x="2844199" y="1371881"/>
                  </a:lnTo>
                  <a:lnTo>
                    <a:pt x="2835994" y="1414065"/>
                  </a:lnTo>
                  <a:lnTo>
                    <a:pt x="2826055" y="1455741"/>
                  </a:lnTo>
                  <a:lnTo>
                    <a:pt x="2814413" y="1496884"/>
                  </a:lnTo>
                  <a:lnTo>
                    <a:pt x="2801102" y="1537467"/>
                  </a:lnTo>
                  <a:lnTo>
                    <a:pt x="2786152" y="1577461"/>
                  </a:lnTo>
                  <a:lnTo>
                    <a:pt x="2769597" y="1616841"/>
                  </a:lnTo>
                  <a:lnTo>
                    <a:pt x="2751468" y="1655579"/>
                  </a:lnTo>
                  <a:lnTo>
                    <a:pt x="2731799" y="1693648"/>
                  </a:lnTo>
                  <a:lnTo>
                    <a:pt x="2710620" y="1731020"/>
                  </a:lnTo>
                  <a:lnTo>
                    <a:pt x="2687966" y="1767670"/>
                  </a:lnTo>
                  <a:lnTo>
                    <a:pt x="2663867" y="1803569"/>
                  </a:lnTo>
                  <a:lnTo>
                    <a:pt x="2638356" y="1838690"/>
                  </a:lnTo>
                  <a:lnTo>
                    <a:pt x="2611466" y="1873008"/>
                  </a:lnTo>
                  <a:lnTo>
                    <a:pt x="2583228" y="1906493"/>
                  </a:lnTo>
                  <a:lnTo>
                    <a:pt x="2553676" y="1939120"/>
                  </a:lnTo>
                  <a:lnTo>
                    <a:pt x="2522840" y="1970861"/>
                  </a:lnTo>
                  <a:lnTo>
                    <a:pt x="2490755" y="2001689"/>
                  </a:lnTo>
                  <a:lnTo>
                    <a:pt x="2457451" y="2031577"/>
                  </a:lnTo>
                  <a:lnTo>
                    <a:pt x="2422961" y="2060498"/>
                  </a:lnTo>
                  <a:lnTo>
                    <a:pt x="2387318" y="2088425"/>
                  </a:lnTo>
                  <a:lnTo>
                    <a:pt x="2350553" y="2115330"/>
                  </a:lnTo>
                  <a:lnTo>
                    <a:pt x="2312700" y="2141188"/>
                  </a:lnTo>
                  <a:lnTo>
                    <a:pt x="2273789" y="2165969"/>
                  </a:lnTo>
                  <a:lnTo>
                    <a:pt x="2233854" y="2189648"/>
                  </a:lnTo>
                  <a:lnTo>
                    <a:pt x="2192928" y="2212198"/>
                  </a:lnTo>
                  <a:lnTo>
                    <a:pt x="2151041" y="2233591"/>
                  </a:lnTo>
                  <a:lnTo>
                    <a:pt x="2108227" y="2253800"/>
                  </a:lnTo>
                  <a:lnTo>
                    <a:pt x="2064517" y="2272798"/>
                  </a:lnTo>
                  <a:lnTo>
                    <a:pt x="2019944" y="2290558"/>
                  </a:lnTo>
                  <a:lnTo>
                    <a:pt x="1974541" y="2307053"/>
                  </a:lnTo>
                  <a:lnTo>
                    <a:pt x="1928339" y="2322256"/>
                  </a:lnTo>
                  <a:lnTo>
                    <a:pt x="1881371" y="2336139"/>
                  </a:lnTo>
                  <a:lnTo>
                    <a:pt x="1833670" y="2348676"/>
                  </a:lnTo>
                  <a:lnTo>
                    <a:pt x="1785266" y="2359840"/>
                  </a:lnTo>
                  <a:lnTo>
                    <a:pt x="1736194" y="2369603"/>
                  </a:lnTo>
                  <a:lnTo>
                    <a:pt x="1686484" y="2377938"/>
                  </a:lnTo>
                  <a:lnTo>
                    <a:pt x="1636170" y="2384819"/>
                  </a:lnTo>
                  <a:lnTo>
                    <a:pt x="1585283" y="2390217"/>
                  </a:lnTo>
                  <a:lnTo>
                    <a:pt x="1533856" y="2394107"/>
                  </a:lnTo>
                  <a:lnTo>
                    <a:pt x="1481922" y="2396461"/>
                  </a:lnTo>
                  <a:lnTo>
                    <a:pt x="1429512" y="2397252"/>
                  </a:lnTo>
                  <a:lnTo>
                    <a:pt x="1377105" y="2396461"/>
                  </a:lnTo>
                  <a:lnTo>
                    <a:pt x="1325174" y="2394107"/>
                  </a:lnTo>
                  <a:lnTo>
                    <a:pt x="1273751" y="2390217"/>
                  </a:lnTo>
                  <a:lnTo>
                    <a:pt x="1222867" y="2384819"/>
                  </a:lnTo>
                  <a:lnTo>
                    <a:pt x="1172555" y="2377938"/>
                  </a:lnTo>
                  <a:lnTo>
                    <a:pt x="1122848" y="2369603"/>
                  </a:lnTo>
                  <a:lnTo>
                    <a:pt x="1073778" y="2359840"/>
                  </a:lnTo>
                  <a:lnTo>
                    <a:pt x="1025376" y="2348676"/>
                  </a:lnTo>
                  <a:lnTo>
                    <a:pt x="977676" y="2336139"/>
                  </a:lnTo>
                  <a:lnTo>
                    <a:pt x="930709" y="2322256"/>
                  </a:lnTo>
                  <a:lnTo>
                    <a:pt x="884509" y="2307053"/>
                  </a:lnTo>
                  <a:lnTo>
                    <a:pt x="839106" y="2290558"/>
                  </a:lnTo>
                  <a:lnTo>
                    <a:pt x="794534" y="2272798"/>
                  </a:lnTo>
                  <a:lnTo>
                    <a:pt x="750825" y="2253800"/>
                  </a:lnTo>
                  <a:lnTo>
                    <a:pt x="708010" y="2233591"/>
                  </a:lnTo>
                  <a:lnTo>
                    <a:pt x="666124" y="2212198"/>
                  </a:lnTo>
                  <a:lnTo>
                    <a:pt x="625196" y="2189648"/>
                  </a:lnTo>
                  <a:lnTo>
                    <a:pt x="585261" y="2165969"/>
                  </a:lnTo>
                  <a:lnTo>
                    <a:pt x="546350" y="2141188"/>
                  </a:lnTo>
                  <a:lnTo>
                    <a:pt x="508496" y="2115330"/>
                  </a:lnTo>
                  <a:lnTo>
                    <a:pt x="471731" y="2088425"/>
                  </a:lnTo>
                  <a:lnTo>
                    <a:pt x="436086" y="2060498"/>
                  </a:lnTo>
                  <a:lnTo>
                    <a:pt x="401595" y="2031577"/>
                  </a:lnTo>
                  <a:lnTo>
                    <a:pt x="368290" y="2001689"/>
                  </a:lnTo>
                  <a:lnTo>
                    <a:pt x="336204" y="1970861"/>
                  </a:lnTo>
                  <a:lnTo>
                    <a:pt x="305367" y="1939120"/>
                  </a:lnTo>
                  <a:lnTo>
                    <a:pt x="275813" y="1906493"/>
                  </a:lnTo>
                  <a:lnTo>
                    <a:pt x="247574" y="1873008"/>
                  </a:lnTo>
                  <a:lnTo>
                    <a:pt x="220682" y="1838690"/>
                  </a:lnTo>
                  <a:lnTo>
                    <a:pt x="195170" y="1803569"/>
                  </a:lnTo>
                  <a:lnTo>
                    <a:pt x="171070" y="1767670"/>
                  </a:lnTo>
                  <a:lnTo>
                    <a:pt x="148414" y="1731020"/>
                  </a:lnTo>
                  <a:lnTo>
                    <a:pt x="127234" y="1693648"/>
                  </a:lnTo>
                  <a:lnTo>
                    <a:pt x="107563" y="1655579"/>
                  </a:lnTo>
                  <a:lnTo>
                    <a:pt x="89434" y="1616841"/>
                  </a:lnTo>
                  <a:lnTo>
                    <a:pt x="72877" y="1577461"/>
                  </a:lnTo>
                  <a:lnTo>
                    <a:pt x="57926" y="1537467"/>
                  </a:lnTo>
                  <a:lnTo>
                    <a:pt x="44614" y="1496884"/>
                  </a:lnTo>
                  <a:lnTo>
                    <a:pt x="32971" y="1455741"/>
                  </a:lnTo>
                  <a:lnTo>
                    <a:pt x="23031" y="1414065"/>
                  </a:lnTo>
                  <a:lnTo>
                    <a:pt x="14826" y="1371881"/>
                  </a:lnTo>
                  <a:lnTo>
                    <a:pt x="8388" y="1329219"/>
                  </a:lnTo>
                  <a:lnTo>
                    <a:pt x="3749" y="1286104"/>
                  </a:lnTo>
                  <a:lnTo>
                    <a:pt x="942" y="1242564"/>
                  </a:lnTo>
                  <a:lnTo>
                    <a:pt x="0" y="1198626"/>
                  </a:lnTo>
                  <a:close/>
                </a:path>
              </a:pathLst>
            </a:custGeom>
            <a:ln w="57912">
              <a:solidFill>
                <a:srgbClr val="6F2F9F"/>
              </a:solidFill>
            </a:ln>
          </p:spPr>
          <p:txBody>
            <a:bodyPr wrap="square" lIns="0" tIns="0" rIns="0" bIns="0" rtlCol="0"/>
            <a:lstStyle/>
            <a:p>
              <a:endParaRPr/>
            </a:p>
          </p:txBody>
        </p:sp>
      </p:grpSp>
      <p:sp>
        <p:nvSpPr>
          <p:cNvPr id="12" name="object 5">
            <a:extLst>
              <a:ext uri="{FF2B5EF4-FFF2-40B4-BE49-F238E27FC236}">
                <a16:creationId xmlns:a16="http://schemas.microsoft.com/office/drawing/2014/main" id="{65210C5A-D4FB-4BFC-9DBD-7EF655588E9E}"/>
              </a:ext>
            </a:extLst>
          </p:cNvPr>
          <p:cNvSpPr txBox="1">
            <a:spLocks/>
          </p:cNvSpPr>
          <p:nvPr/>
        </p:nvSpPr>
        <p:spPr>
          <a:xfrm>
            <a:off x="565856" y="536063"/>
            <a:ext cx="2001012" cy="1244571"/>
          </a:xfrm>
          <a:prstGeom prst="rect">
            <a:avLst/>
          </a:prstGeom>
        </p:spPr>
        <p:txBody>
          <a:bodyPr vert="horz" wrap="square" lIns="0" tIns="13335" rIns="0" bIns="0" rtlCol="0">
            <a:spAutoFit/>
          </a:bodyPr>
          <a:lstStyle>
            <a:lvl1pPr>
              <a:defRPr>
                <a:latin typeface="+mj-lt"/>
                <a:ea typeface="+mj-ea"/>
                <a:cs typeface="+mj-cs"/>
              </a:defRPr>
            </a:lvl1pPr>
          </a:lstStyle>
          <a:p>
            <a:pPr marL="12700" marR="5080" indent="156845" algn="l">
              <a:spcBef>
                <a:spcPts val="105"/>
              </a:spcBef>
              <a:tabLst>
                <a:tab pos="1110615" algn="l"/>
              </a:tabLst>
            </a:pPr>
            <a:r>
              <a:rPr lang="en-GB" sz="2000" b="1" spc="340" dirty="0">
                <a:latin typeface="Cavolini" panose="03000502040302020204" pitchFamily="66" charset="0"/>
                <a:cs typeface="Cavolini" panose="03000502040302020204" pitchFamily="66" charset="0"/>
              </a:rPr>
              <a:t>Each monster has an action…</a:t>
            </a:r>
            <a:endParaRPr lang="en-GB" sz="2000" b="1" dirty="0">
              <a:latin typeface="Cavolini" panose="03000502040302020204" pitchFamily="66" charset="0"/>
              <a:cs typeface="Cavolini" panose="03000502040302020204" pitchFamily="66"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212205"/>
            <a:chOff x="0" y="0"/>
            <a:chExt cx="12192000" cy="6212205"/>
          </a:xfrm>
        </p:grpSpPr>
        <p:pic>
          <p:nvPicPr>
            <p:cNvPr id="3" name="object 3"/>
            <p:cNvPicPr/>
            <p:nvPr/>
          </p:nvPicPr>
          <p:blipFill>
            <a:blip r:embed="rId2" cstate="print"/>
            <a:stretch>
              <a:fillRect/>
            </a:stretch>
          </p:blipFill>
          <p:spPr>
            <a:xfrm>
              <a:off x="0" y="0"/>
              <a:ext cx="3112007" cy="4439412"/>
            </a:xfrm>
            <a:prstGeom prst="rect">
              <a:avLst/>
            </a:prstGeom>
          </p:spPr>
        </p:pic>
        <p:pic>
          <p:nvPicPr>
            <p:cNvPr id="4" name="object 4"/>
            <p:cNvPicPr/>
            <p:nvPr/>
          </p:nvPicPr>
          <p:blipFill>
            <a:blip r:embed="rId3" cstate="print"/>
            <a:stretch>
              <a:fillRect/>
            </a:stretch>
          </p:blipFill>
          <p:spPr>
            <a:xfrm>
              <a:off x="3096767" y="2034539"/>
              <a:ext cx="2961132" cy="4177284"/>
            </a:xfrm>
            <a:prstGeom prst="rect">
              <a:avLst/>
            </a:prstGeom>
          </p:spPr>
        </p:pic>
        <p:pic>
          <p:nvPicPr>
            <p:cNvPr id="5" name="object 5"/>
            <p:cNvPicPr/>
            <p:nvPr/>
          </p:nvPicPr>
          <p:blipFill>
            <a:blip r:embed="rId4" cstate="print"/>
            <a:stretch>
              <a:fillRect/>
            </a:stretch>
          </p:blipFill>
          <p:spPr>
            <a:xfrm>
              <a:off x="6134100" y="0"/>
              <a:ext cx="2961131" cy="4189476"/>
            </a:xfrm>
            <a:prstGeom prst="rect">
              <a:avLst/>
            </a:prstGeom>
          </p:spPr>
        </p:pic>
        <p:pic>
          <p:nvPicPr>
            <p:cNvPr id="6" name="object 6"/>
            <p:cNvPicPr/>
            <p:nvPr/>
          </p:nvPicPr>
          <p:blipFill>
            <a:blip r:embed="rId5" cstate="print"/>
            <a:stretch>
              <a:fillRect/>
            </a:stretch>
          </p:blipFill>
          <p:spPr>
            <a:xfrm>
              <a:off x="9230867" y="1850135"/>
              <a:ext cx="2961131" cy="4244340"/>
            </a:xfrm>
            <a:prstGeom prst="rect">
              <a:avLst/>
            </a:prstGeom>
          </p:spPr>
        </p:pic>
      </p:grpSp>
      <p:grpSp>
        <p:nvGrpSpPr>
          <p:cNvPr id="7" name="object 2">
            <a:extLst>
              <a:ext uri="{FF2B5EF4-FFF2-40B4-BE49-F238E27FC236}">
                <a16:creationId xmlns:a16="http://schemas.microsoft.com/office/drawing/2014/main" id="{FAC40A3F-2600-46DF-BB87-A6C2CFF5FD8F}"/>
              </a:ext>
            </a:extLst>
          </p:cNvPr>
          <p:cNvGrpSpPr/>
          <p:nvPr/>
        </p:nvGrpSpPr>
        <p:grpSpPr>
          <a:xfrm>
            <a:off x="345184" y="4439412"/>
            <a:ext cx="2421637" cy="2241805"/>
            <a:chOff x="169163" y="120395"/>
            <a:chExt cx="2917190" cy="2455545"/>
          </a:xfrm>
        </p:grpSpPr>
        <p:sp>
          <p:nvSpPr>
            <p:cNvPr id="8" name="object 3">
              <a:extLst>
                <a:ext uri="{FF2B5EF4-FFF2-40B4-BE49-F238E27FC236}">
                  <a16:creationId xmlns:a16="http://schemas.microsoft.com/office/drawing/2014/main" id="{3A747867-3AD3-4FD2-A068-E4EDD675F62E}"/>
                </a:ext>
              </a:extLst>
            </p:cNvPr>
            <p:cNvSpPr/>
            <p:nvPr/>
          </p:nvSpPr>
          <p:spPr>
            <a:xfrm>
              <a:off x="198119" y="149351"/>
              <a:ext cx="2859405" cy="2397760"/>
            </a:xfrm>
            <a:custGeom>
              <a:avLst/>
              <a:gdLst/>
              <a:ahLst/>
              <a:cxnLst/>
              <a:rect l="l" t="t" r="r" b="b"/>
              <a:pathLst>
                <a:path w="2859405" h="2397760">
                  <a:moveTo>
                    <a:pt x="1429512" y="0"/>
                  </a:moveTo>
                  <a:lnTo>
                    <a:pt x="1377105" y="790"/>
                  </a:lnTo>
                  <a:lnTo>
                    <a:pt x="1325174" y="3144"/>
                  </a:lnTo>
                  <a:lnTo>
                    <a:pt x="1273751" y="7034"/>
                  </a:lnTo>
                  <a:lnTo>
                    <a:pt x="1222867" y="12432"/>
                  </a:lnTo>
                  <a:lnTo>
                    <a:pt x="1172555" y="19313"/>
                  </a:lnTo>
                  <a:lnTo>
                    <a:pt x="1122848" y="27648"/>
                  </a:lnTo>
                  <a:lnTo>
                    <a:pt x="1073778" y="37411"/>
                  </a:lnTo>
                  <a:lnTo>
                    <a:pt x="1025376" y="48575"/>
                  </a:lnTo>
                  <a:lnTo>
                    <a:pt x="977676" y="61112"/>
                  </a:lnTo>
                  <a:lnTo>
                    <a:pt x="930709" y="74995"/>
                  </a:lnTo>
                  <a:lnTo>
                    <a:pt x="884509" y="90198"/>
                  </a:lnTo>
                  <a:lnTo>
                    <a:pt x="839106" y="106693"/>
                  </a:lnTo>
                  <a:lnTo>
                    <a:pt x="794534" y="124453"/>
                  </a:lnTo>
                  <a:lnTo>
                    <a:pt x="750825" y="143451"/>
                  </a:lnTo>
                  <a:lnTo>
                    <a:pt x="708010" y="163660"/>
                  </a:lnTo>
                  <a:lnTo>
                    <a:pt x="666124" y="185053"/>
                  </a:lnTo>
                  <a:lnTo>
                    <a:pt x="625196" y="207603"/>
                  </a:lnTo>
                  <a:lnTo>
                    <a:pt x="585261" y="231282"/>
                  </a:lnTo>
                  <a:lnTo>
                    <a:pt x="546350" y="256063"/>
                  </a:lnTo>
                  <a:lnTo>
                    <a:pt x="508496" y="281921"/>
                  </a:lnTo>
                  <a:lnTo>
                    <a:pt x="471731" y="308826"/>
                  </a:lnTo>
                  <a:lnTo>
                    <a:pt x="436086" y="336753"/>
                  </a:lnTo>
                  <a:lnTo>
                    <a:pt x="401595" y="365674"/>
                  </a:lnTo>
                  <a:lnTo>
                    <a:pt x="368290" y="395562"/>
                  </a:lnTo>
                  <a:lnTo>
                    <a:pt x="336204" y="426390"/>
                  </a:lnTo>
                  <a:lnTo>
                    <a:pt x="305367" y="458131"/>
                  </a:lnTo>
                  <a:lnTo>
                    <a:pt x="275813" y="490758"/>
                  </a:lnTo>
                  <a:lnTo>
                    <a:pt x="247574" y="524243"/>
                  </a:lnTo>
                  <a:lnTo>
                    <a:pt x="220682" y="558561"/>
                  </a:lnTo>
                  <a:lnTo>
                    <a:pt x="195170" y="593682"/>
                  </a:lnTo>
                  <a:lnTo>
                    <a:pt x="171070" y="629581"/>
                  </a:lnTo>
                  <a:lnTo>
                    <a:pt x="148414" y="666231"/>
                  </a:lnTo>
                  <a:lnTo>
                    <a:pt x="127234" y="703603"/>
                  </a:lnTo>
                  <a:lnTo>
                    <a:pt x="107563" y="741672"/>
                  </a:lnTo>
                  <a:lnTo>
                    <a:pt x="89434" y="780410"/>
                  </a:lnTo>
                  <a:lnTo>
                    <a:pt x="72877" y="819790"/>
                  </a:lnTo>
                  <a:lnTo>
                    <a:pt x="57926" y="859784"/>
                  </a:lnTo>
                  <a:lnTo>
                    <a:pt x="44614" y="900367"/>
                  </a:lnTo>
                  <a:lnTo>
                    <a:pt x="32971" y="941510"/>
                  </a:lnTo>
                  <a:lnTo>
                    <a:pt x="23031" y="983186"/>
                  </a:lnTo>
                  <a:lnTo>
                    <a:pt x="14826" y="1025370"/>
                  </a:lnTo>
                  <a:lnTo>
                    <a:pt x="8388" y="1068032"/>
                  </a:lnTo>
                  <a:lnTo>
                    <a:pt x="3749" y="1111147"/>
                  </a:lnTo>
                  <a:lnTo>
                    <a:pt x="942" y="1154687"/>
                  </a:lnTo>
                  <a:lnTo>
                    <a:pt x="0" y="1198626"/>
                  </a:lnTo>
                  <a:lnTo>
                    <a:pt x="942" y="1242564"/>
                  </a:lnTo>
                  <a:lnTo>
                    <a:pt x="3749" y="1286104"/>
                  </a:lnTo>
                  <a:lnTo>
                    <a:pt x="8388" y="1329219"/>
                  </a:lnTo>
                  <a:lnTo>
                    <a:pt x="14826" y="1371881"/>
                  </a:lnTo>
                  <a:lnTo>
                    <a:pt x="23031" y="1414065"/>
                  </a:lnTo>
                  <a:lnTo>
                    <a:pt x="32971" y="1455741"/>
                  </a:lnTo>
                  <a:lnTo>
                    <a:pt x="44614" y="1496884"/>
                  </a:lnTo>
                  <a:lnTo>
                    <a:pt x="57926" y="1537467"/>
                  </a:lnTo>
                  <a:lnTo>
                    <a:pt x="72877" y="1577461"/>
                  </a:lnTo>
                  <a:lnTo>
                    <a:pt x="89434" y="1616841"/>
                  </a:lnTo>
                  <a:lnTo>
                    <a:pt x="107563" y="1655579"/>
                  </a:lnTo>
                  <a:lnTo>
                    <a:pt x="127234" y="1693648"/>
                  </a:lnTo>
                  <a:lnTo>
                    <a:pt x="148414" y="1731020"/>
                  </a:lnTo>
                  <a:lnTo>
                    <a:pt x="171070" y="1767670"/>
                  </a:lnTo>
                  <a:lnTo>
                    <a:pt x="195170" y="1803569"/>
                  </a:lnTo>
                  <a:lnTo>
                    <a:pt x="220682" y="1838690"/>
                  </a:lnTo>
                  <a:lnTo>
                    <a:pt x="247574" y="1873008"/>
                  </a:lnTo>
                  <a:lnTo>
                    <a:pt x="275813" y="1906493"/>
                  </a:lnTo>
                  <a:lnTo>
                    <a:pt x="305367" y="1939120"/>
                  </a:lnTo>
                  <a:lnTo>
                    <a:pt x="336204" y="1970861"/>
                  </a:lnTo>
                  <a:lnTo>
                    <a:pt x="368290" y="2001689"/>
                  </a:lnTo>
                  <a:lnTo>
                    <a:pt x="401595" y="2031577"/>
                  </a:lnTo>
                  <a:lnTo>
                    <a:pt x="436086" y="2060498"/>
                  </a:lnTo>
                  <a:lnTo>
                    <a:pt x="471731" y="2088425"/>
                  </a:lnTo>
                  <a:lnTo>
                    <a:pt x="508496" y="2115330"/>
                  </a:lnTo>
                  <a:lnTo>
                    <a:pt x="546350" y="2141188"/>
                  </a:lnTo>
                  <a:lnTo>
                    <a:pt x="585261" y="2165969"/>
                  </a:lnTo>
                  <a:lnTo>
                    <a:pt x="625196" y="2189648"/>
                  </a:lnTo>
                  <a:lnTo>
                    <a:pt x="666124" y="2212198"/>
                  </a:lnTo>
                  <a:lnTo>
                    <a:pt x="708010" y="2233591"/>
                  </a:lnTo>
                  <a:lnTo>
                    <a:pt x="750825" y="2253800"/>
                  </a:lnTo>
                  <a:lnTo>
                    <a:pt x="794534" y="2272798"/>
                  </a:lnTo>
                  <a:lnTo>
                    <a:pt x="839106" y="2290558"/>
                  </a:lnTo>
                  <a:lnTo>
                    <a:pt x="884509" y="2307053"/>
                  </a:lnTo>
                  <a:lnTo>
                    <a:pt x="930709" y="2322256"/>
                  </a:lnTo>
                  <a:lnTo>
                    <a:pt x="977676" y="2336139"/>
                  </a:lnTo>
                  <a:lnTo>
                    <a:pt x="1025376" y="2348676"/>
                  </a:lnTo>
                  <a:lnTo>
                    <a:pt x="1073778" y="2359840"/>
                  </a:lnTo>
                  <a:lnTo>
                    <a:pt x="1122848" y="2369603"/>
                  </a:lnTo>
                  <a:lnTo>
                    <a:pt x="1172555" y="2377938"/>
                  </a:lnTo>
                  <a:lnTo>
                    <a:pt x="1222867" y="2384819"/>
                  </a:lnTo>
                  <a:lnTo>
                    <a:pt x="1273751" y="2390217"/>
                  </a:lnTo>
                  <a:lnTo>
                    <a:pt x="1325174" y="2394107"/>
                  </a:lnTo>
                  <a:lnTo>
                    <a:pt x="1377105" y="2396461"/>
                  </a:lnTo>
                  <a:lnTo>
                    <a:pt x="1429512" y="2397252"/>
                  </a:lnTo>
                  <a:lnTo>
                    <a:pt x="1481922" y="2396461"/>
                  </a:lnTo>
                  <a:lnTo>
                    <a:pt x="1533856" y="2394107"/>
                  </a:lnTo>
                  <a:lnTo>
                    <a:pt x="1585283" y="2390217"/>
                  </a:lnTo>
                  <a:lnTo>
                    <a:pt x="1636170" y="2384819"/>
                  </a:lnTo>
                  <a:lnTo>
                    <a:pt x="1686484" y="2377938"/>
                  </a:lnTo>
                  <a:lnTo>
                    <a:pt x="1736194" y="2369603"/>
                  </a:lnTo>
                  <a:lnTo>
                    <a:pt x="1785266" y="2359840"/>
                  </a:lnTo>
                  <a:lnTo>
                    <a:pt x="1833670" y="2348676"/>
                  </a:lnTo>
                  <a:lnTo>
                    <a:pt x="1881371" y="2336139"/>
                  </a:lnTo>
                  <a:lnTo>
                    <a:pt x="1928339" y="2322256"/>
                  </a:lnTo>
                  <a:lnTo>
                    <a:pt x="1974541" y="2307053"/>
                  </a:lnTo>
                  <a:lnTo>
                    <a:pt x="2019944" y="2290558"/>
                  </a:lnTo>
                  <a:lnTo>
                    <a:pt x="2064517" y="2272798"/>
                  </a:lnTo>
                  <a:lnTo>
                    <a:pt x="2108227" y="2253800"/>
                  </a:lnTo>
                  <a:lnTo>
                    <a:pt x="2151041" y="2233591"/>
                  </a:lnTo>
                  <a:lnTo>
                    <a:pt x="2192928" y="2212198"/>
                  </a:lnTo>
                  <a:lnTo>
                    <a:pt x="2233854" y="2189648"/>
                  </a:lnTo>
                  <a:lnTo>
                    <a:pt x="2273789" y="2165969"/>
                  </a:lnTo>
                  <a:lnTo>
                    <a:pt x="2312700" y="2141188"/>
                  </a:lnTo>
                  <a:lnTo>
                    <a:pt x="2350553" y="2115330"/>
                  </a:lnTo>
                  <a:lnTo>
                    <a:pt x="2387318" y="2088425"/>
                  </a:lnTo>
                  <a:lnTo>
                    <a:pt x="2422961" y="2060498"/>
                  </a:lnTo>
                  <a:lnTo>
                    <a:pt x="2457451" y="2031577"/>
                  </a:lnTo>
                  <a:lnTo>
                    <a:pt x="2490755" y="2001689"/>
                  </a:lnTo>
                  <a:lnTo>
                    <a:pt x="2522840" y="1970861"/>
                  </a:lnTo>
                  <a:lnTo>
                    <a:pt x="2553676" y="1939120"/>
                  </a:lnTo>
                  <a:lnTo>
                    <a:pt x="2583228" y="1906493"/>
                  </a:lnTo>
                  <a:lnTo>
                    <a:pt x="2611466" y="1873008"/>
                  </a:lnTo>
                  <a:lnTo>
                    <a:pt x="2638356" y="1838690"/>
                  </a:lnTo>
                  <a:lnTo>
                    <a:pt x="2663867" y="1803569"/>
                  </a:lnTo>
                  <a:lnTo>
                    <a:pt x="2687966" y="1767670"/>
                  </a:lnTo>
                  <a:lnTo>
                    <a:pt x="2710620" y="1731020"/>
                  </a:lnTo>
                  <a:lnTo>
                    <a:pt x="2731799" y="1693648"/>
                  </a:lnTo>
                  <a:lnTo>
                    <a:pt x="2751468" y="1655579"/>
                  </a:lnTo>
                  <a:lnTo>
                    <a:pt x="2769597" y="1616841"/>
                  </a:lnTo>
                  <a:lnTo>
                    <a:pt x="2786152" y="1577461"/>
                  </a:lnTo>
                  <a:lnTo>
                    <a:pt x="2801102" y="1537467"/>
                  </a:lnTo>
                  <a:lnTo>
                    <a:pt x="2814413" y="1496884"/>
                  </a:lnTo>
                  <a:lnTo>
                    <a:pt x="2826055" y="1455741"/>
                  </a:lnTo>
                  <a:lnTo>
                    <a:pt x="2835994" y="1414065"/>
                  </a:lnTo>
                  <a:lnTo>
                    <a:pt x="2844199" y="1371881"/>
                  </a:lnTo>
                  <a:lnTo>
                    <a:pt x="2850636" y="1329219"/>
                  </a:lnTo>
                  <a:lnTo>
                    <a:pt x="2855274" y="1286104"/>
                  </a:lnTo>
                  <a:lnTo>
                    <a:pt x="2858081" y="1242564"/>
                  </a:lnTo>
                  <a:lnTo>
                    <a:pt x="2859024" y="1198626"/>
                  </a:lnTo>
                  <a:lnTo>
                    <a:pt x="2858081" y="1154687"/>
                  </a:lnTo>
                  <a:lnTo>
                    <a:pt x="2855274" y="1111147"/>
                  </a:lnTo>
                  <a:lnTo>
                    <a:pt x="2850636" y="1068032"/>
                  </a:lnTo>
                  <a:lnTo>
                    <a:pt x="2844199" y="1025370"/>
                  </a:lnTo>
                  <a:lnTo>
                    <a:pt x="2835994" y="983186"/>
                  </a:lnTo>
                  <a:lnTo>
                    <a:pt x="2826055" y="941510"/>
                  </a:lnTo>
                  <a:lnTo>
                    <a:pt x="2814413" y="900367"/>
                  </a:lnTo>
                  <a:lnTo>
                    <a:pt x="2801102" y="859784"/>
                  </a:lnTo>
                  <a:lnTo>
                    <a:pt x="2786152" y="819790"/>
                  </a:lnTo>
                  <a:lnTo>
                    <a:pt x="2769597" y="780410"/>
                  </a:lnTo>
                  <a:lnTo>
                    <a:pt x="2751468" y="741672"/>
                  </a:lnTo>
                  <a:lnTo>
                    <a:pt x="2731799" y="703603"/>
                  </a:lnTo>
                  <a:lnTo>
                    <a:pt x="2710620" y="666231"/>
                  </a:lnTo>
                  <a:lnTo>
                    <a:pt x="2687966" y="629581"/>
                  </a:lnTo>
                  <a:lnTo>
                    <a:pt x="2663867" y="593682"/>
                  </a:lnTo>
                  <a:lnTo>
                    <a:pt x="2638356" y="558561"/>
                  </a:lnTo>
                  <a:lnTo>
                    <a:pt x="2611466" y="524243"/>
                  </a:lnTo>
                  <a:lnTo>
                    <a:pt x="2583228" y="490758"/>
                  </a:lnTo>
                  <a:lnTo>
                    <a:pt x="2553676" y="458131"/>
                  </a:lnTo>
                  <a:lnTo>
                    <a:pt x="2522840" y="426390"/>
                  </a:lnTo>
                  <a:lnTo>
                    <a:pt x="2490755" y="395562"/>
                  </a:lnTo>
                  <a:lnTo>
                    <a:pt x="2457451" y="365674"/>
                  </a:lnTo>
                  <a:lnTo>
                    <a:pt x="2422961" y="336753"/>
                  </a:lnTo>
                  <a:lnTo>
                    <a:pt x="2387318" y="308826"/>
                  </a:lnTo>
                  <a:lnTo>
                    <a:pt x="2350553" y="281921"/>
                  </a:lnTo>
                  <a:lnTo>
                    <a:pt x="2312700" y="256063"/>
                  </a:lnTo>
                  <a:lnTo>
                    <a:pt x="2273789" y="231282"/>
                  </a:lnTo>
                  <a:lnTo>
                    <a:pt x="2233854" y="207603"/>
                  </a:lnTo>
                  <a:lnTo>
                    <a:pt x="2192928" y="185053"/>
                  </a:lnTo>
                  <a:lnTo>
                    <a:pt x="2151041" y="163660"/>
                  </a:lnTo>
                  <a:lnTo>
                    <a:pt x="2108227" y="143451"/>
                  </a:lnTo>
                  <a:lnTo>
                    <a:pt x="2064517" y="124453"/>
                  </a:lnTo>
                  <a:lnTo>
                    <a:pt x="2019944" y="106693"/>
                  </a:lnTo>
                  <a:lnTo>
                    <a:pt x="1974541" y="90198"/>
                  </a:lnTo>
                  <a:lnTo>
                    <a:pt x="1928339" y="74995"/>
                  </a:lnTo>
                  <a:lnTo>
                    <a:pt x="1881371" y="61112"/>
                  </a:lnTo>
                  <a:lnTo>
                    <a:pt x="1833670" y="48575"/>
                  </a:lnTo>
                  <a:lnTo>
                    <a:pt x="1785266" y="37411"/>
                  </a:lnTo>
                  <a:lnTo>
                    <a:pt x="1736194" y="27648"/>
                  </a:lnTo>
                  <a:lnTo>
                    <a:pt x="1686484" y="19313"/>
                  </a:lnTo>
                  <a:lnTo>
                    <a:pt x="1636170" y="12432"/>
                  </a:lnTo>
                  <a:lnTo>
                    <a:pt x="1585283" y="7034"/>
                  </a:lnTo>
                  <a:lnTo>
                    <a:pt x="1533856" y="3144"/>
                  </a:lnTo>
                  <a:lnTo>
                    <a:pt x="1481922" y="790"/>
                  </a:lnTo>
                  <a:lnTo>
                    <a:pt x="1429512" y="0"/>
                  </a:lnTo>
                  <a:close/>
                </a:path>
              </a:pathLst>
            </a:custGeom>
            <a:solidFill>
              <a:srgbClr val="FFFFFF"/>
            </a:solidFill>
          </p:spPr>
          <p:txBody>
            <a:bodyPr wrap="square" lIns="0" tIns="0" rIns="0" bIns="0" rtlCol="0"/>
            <a:lstStyle/>
            <a:p>
              <a:endParaRPr/>
            </a:p>
          </p:txBody>
        </p:sp>
        <p:sp>
          <p:nvSpPr>
            <p:cNvPr id="9" name="object 4">
              <a:extLst>
                <a:ext uri="{FF2B5EF4-FFF2-40B4-BE49-F238E27FC236}">
                  <a16:creationId xmlns:a16="http://schemas.microsoft.com/office/drawing/2014/main" id="{DAB7A989-542F-46D2-8544-E5CC1D523B19}"/>
                </a:ext>
              </a:extLst>
            </p:cNvPr>
            <p:cNvSpPr/>
            <p:nvPr/>
          </p:nvSpPr>
          <p:spPr>
            <a:xfrm>
              <a:off x="198119" y="149351"/>
              <a:ext cx="2859405" cy="2397760"/>
            </a:xfrm>
            <a:custGeom>
              <a:avLst/>
              <a:gdLst/>
              <a:ahLst/>
              <a:cxnLst/>
              <a:rect l="l" t="t" r="r" b="b"/>
              <a:pathLst>
                <a:path w="2859405" h="2397760">
                  <a:moveTo>
                    <a:pt x="0" y="1198626"/>
                  </a:moveTo>
                  <a:lnTo>
                    <a:pt x="942" y="1154687"/>
                  </a:lnTo>
                  <a:lnTo>
                    <a:pt x="3749" y="1111147"/>
                  </a:lnTo>
                  <a:lnTo>
                    <a:pt x="8388" y="1068032"/>
                  </a:lnTo>
                  <a:lnTo>
                    <a:pt x="14826" y="1025370"/>
                  </a:lnTo>
                  <a:lnTo>
                    <a:pt x="23031" y="983186"/>
                  </a:lnTo>
                  <a:lnTo>
                    <a:pt x="32971" y="941510"/>
                  </a:lnTo>
                  <a:lnTo>
                    <a:pt x="44614" y="900367"/>
                  </a:lnTo>
                  <a:lnTo>
                    <a:pt x="57926" y="859784"/>
                  </a:lnTo>
                  <a:lnTo>
                    <a:pt x="72877" y="819790"/>
                  </a:lnTo>
                  <a:lnTo>
                    <a:pt x="89434" y="780410"/>
                  </a:lnTo>
                  <a:lnTo>
                    <a:pt x="107563" y="741672"/>
                  </a:lnTo>
                  <a:lnTo>
                    <a:pt x="127234" y="703603"/>
                  </a:lnTo>
                  <a:lnTo>
                    <a:pt x="148414" y="666231"/>
                  </a:lnTo>
                  <a:lnTo>
                    <a:pt x="171070" y="629581"/>
                  </a:lnTo>
                  <a:lnTo>
                    <a:pt x="195170" y="593682"/>
                  </a:lnTo>
                  <a:lnTo>
                    <a:pt x="220682" y="558561"/>
                  </a:lnTo>
                  <a:lnTo>
                    <a:pt x="247574" y="524243"/>
                  </a:lnTo>
                  <a:lnTo>
                    <a:pt x="275813" y="490758"/>
                  </a:lnTo>
                  <a:lnTo>
                    <a:pt x="305367" y="458131"/>
                  </a:lnTo>
                  <a:lnTo>
                    <a:pt x="336204" y="426390"/>
                  </a:lnTo>
                  <a:lnTo>
                    <a:pt x="368290" y="395562"/>
                  </a:lnTo>
                  <a:lnTo>
                    <a:pt x="401595" y="365674"/>
                  </a:lnTo>
                  <a:lnTo>
                    <a:pt x="436086" y="336753"/>
                  </a:lnTo>
                  <a:lnTo>
                    <a:pt x="471731" y="308826"/>
                  </a:lnTo>
                  <a:lnTo>
                    <a:pt x="508496" y="281921"/>
                  </a:lnTo>
                  <a:lnTo>
                    <a:pt x="546350" y="256063"/>
                  </a:lnTo>
                  <a:lnTo>
                    <a:pt x="585261" y="231282"/>
                  </a:lnTo>
                  <a:lnTo>
                    <a:pt x="625196" y="207603"/>
                  </a:lnTo>
                  <a:lnTo>
                    <a:pt x="666124" y="185053"/>
                  </a:lnTo>
                  <a:lnTo>
                    <a:pt x="708010" y="163660"/>
                  </a:lnTo>
                  <a:lnTo>
                    <a:pt x="750825" y="143451"/>
                  </a:lnTo>
                  <a:lnTo>
                    <a:pt x="794534" y="124453"/>
                  </a:lnTo>
                  <a:lnTo>
                    <a:pt x="839106" y="106693"/>
                  </a:lnTo>
                  <a:lnTo>
                    <a:pt x="884509" y="90198"/>
                  </a:lnTo>
                  <a:lnTo>
                    <a:pt x="930709" y="74995"/>
                  </a:lnTo>
                  <a:lnTo>
                    <a:pt x="977676" y="61112"/>
                  </a:lnTo>
                  <a:lnTo>
                    <a:pt x="1025376" y="48575"/>
                  </a:lnTo>
                  <a:lnTo>
                    <a:pt x="1073778" y="37411"/>
                  </a:lnTo>
                  <a:lnTo>
                    <a:pt x="1122848" y="27648"/>
                  </a:lnTo>
                  <a:lnTo>
                    <a:pt x="1172555" y="19313"/>
                  </a:lnTo>
                  <a:lnTo>
                    <a:pt x="1222867" y="12432"/>
                  </a:lnTo>
                  <a:lnTo>
                    <a:pt x="1273751" y="7034"/>
                  </a:lnTo>
                  <a:lnTo>
                    <a:pt x="1325174" y="3144"/>
                  </a:lnTo>
                  <a:lnTo>
                    <a:pt x="1377105" y="790"/>
                  </a:lnTo>
                  <a:lnTo>
                    <a:pt x="1429512" y="0"/>
                  </a:lnTo>
                  <a:lnTo>
                    <a:pt x="1481922" y="790"/>
                  </a:lnTo>
                  <a:lnTo>
                    <a:pt x="1533856" y="3144"/>
                  </a:lnTo>
                  <a:lnTo>
                    <a:pt x="1585283" y="7034"/>
                  </a:lnTo>
                  <a:lnTo>
                    <a:pt x="1636170" y="12432"/>
                  </a:lnTo>
                  <a:lnTo>
                    <a:pt x="1686484" y="19313"/>
                  </a:lnTo>
                  <a:lnTo>
                    <a:pt x="1736194" y="27648"/>
                  </a:lnTo>
                  <a:lnTo>
                    <a:pt x="1785266" y="37411"/>
                  </a:lnTo>
                  <a:lnTo>
                    <a:pt x="1833670" y="48575"/>
                  </a:lnTo>
                  <a:lnTo>
                    <a:pt x="1881371" y="61112"/>
                  </a:lnTo>
                  <a:lnTo>
                    <a:pt x="1928339" y="74995"/>
                  </a:lnTo>
                  <a:lnTo>
                    <a:pt x="1974541" y="90198"/>
                  </a:lnTo>
                  <a:lnTo>
                    <a:pt x="2019944" y="106693"/>
                  </a:lnTo>
                  <a:lnTo>
                    <a:pt x="2064517" y="124453"/>
                  </a:lnTo>
                  <a:lnTo>
                    <a:pt x="2108227" y="143451"/>
                  </a:lnTo>
                  <a:lnTo>
                    <a:pt x="2151041" y="163660"/>
                  </a:lnTo>
                  <a:lnTo>
                    <a:pt x="2192928" y="185053"/>
                  </a:lnTo>
                  <a:lnTo>
                    <a:pt x="2233854" y="207603"/>
                  </a:lnTo>
                  <a:lnTo>
                    <a:pt x="2273789" y="231282"/>
                  </a:lnTo>
                  <a:lnTo>
                    <a:pt x="2312700" y="256063"/>
                  </a:lnTo>
                  <a:lnTo>
                    <a:pt x="2350553" y="281921"/>
                  </a:lnTo>
                  <a:lnTo>
                    <a:pt x="2387318" y="308826"/>
                  </a:lnTo>
                  <a:lnTo>
                    <a:pt x="2422961" y="336753"/>
                  </a:lnTo>
                  <a:lnTo>
                    <a:pt x="2457451" y="365674"/>
                  </a:lnTo>
                  <a:lnTo>
                    <a:pt x="2490755" y="395562"/>
                  </a:lnTo>
                  <a:lnTo>
                    <a:pt x="2522840" y="426390"/>
                  </a:lnTo>
                  <a:lnTo>
                    <a:pt x="2553676" y="458131"/>
                  </a:lnTo>
                  <a:lnTo>
                    <a:pt x="2583228" y="490758"/>
                  </a:lnTo>
                  <a:lnTo>
                    <a:pt x="2611466" y="524243"/>
                  </a:lnTo>
                  <a:lnTo>
                    <a:pt x="2638356" y="558561"/>
                  </a:lnTo>
                  <a:lnTo>
                    <a:pt x="2663867" y="593682"/>
                  </a:lnTo>
                  <a:lnTo>
                    <a:pt x="2687966" y="629581"/>
                  </a:lnTo>
                  <a:lnTo>
                    <a:pt x="2710620" y="666231"/>
                  </a:lnTo>
                  <a:lnTo>
                    <a:pt x="2731799" y="703603"/>
                  </a:lnTo>
                  <a:lnTo>
                    <a:pt x="2751468" y="741672"/>
                  </a:lnTo>
                  <a:lnTo>
                    <a:pt x="2769597" y="780410"/>
                  </a:lnTo>
                  <a:lnTo>
                    <a:pt x="2786152" y="819790"/>
                  </a:lnTo>
                  <a:lnTo>
                    <a:pt x="2801102" y="859784"/>
                  </a:lnTo>
                  <a:lnTo>
                    <a:pt x="2814413" y="900367"/>
                  </a:lnTo>
                  <a:lnTo>
                    <a:pt x="2826055" y="941510"/>
                  </a:lnTo>
                  <a:lnTo>
                    <a:pt x="2835994" y="983186"/>
                  </a:lnTo>
                  <a:lnTo>
                    <a:pt x="2844199" y="1025370"/>
                  </a:lnTo>
                  <a:lnTo>
                    <a:pt x="2850636" y="1068032"/>
                  </a:lnTo>
                  <a:lnTo>
                    <a:pt x="2855274" y="1111147"/>
                  </a:lnTo>
                  <a:lnTo>
                    <a:pt x="2858081" y="1154687"/>
                  </a:lnTo>
                  <a:lnTo>
                    <a:pt x="2859024" y="1198626"/>
                  </a:lnTo>
                  <a:lnTo>
                    <a:pt x="2858081" y="1242564"/>
                  </a:lnTo>
                  <a:lnTo>
                    <a:pt x="2855274" y="1286104"/>
                  </a:lnTo>
                  <a:lnTo>
                    <a:pt x="2850636" y="1329219"/>
                  </a:lnTo>
                  <a:lnTo>
                    <a:pt x="2844199" y="1371881"/>
                  </a:lnTo>
                  <a:lnTo>
                    <a:pt x="2835994" y="1414065"/>
                  </a:lnTo>
                  <a:lnTo>
                    <a:pt x="2826055" y="1455741"/>
                  </a:lnTo>
                  <a:lnTo>
                    <a:pt x="2814413" y="1496884"/>
                  </a:lnTo>
                  <a:lnTo>
                    <a:pt x="2801102" y="1537467"/>
                  </a:lnTo>
                  <a:lnTo>
                    <a:pt x="2786152" y="1577461"/>
                  </a:lnTo>
                  <a:lnTo>
                    <a:pt x="2769597" y="1616841"/>
                  </a:lnTo>
                  <a:lnTo>
                    <a:pt x="2751468" y="1655579"/>
                  </a:lnTo>
                  <a:lnTo>
                    <a:pt x="2731799" y="1693648"/>
                  </a:lnTo>
                  <a:lnTo>
                    <a:pt x="2710620" y="1731020"/>
                  </a:lnTo>
                  <a:lnTo>
                    <a:pt x="2687966" y="1767670"/>
                  </a:lnTo>
                  <a:lnTo>
                    <a:pt x="2663867" y="1803569"/>
                  </a:lnTo>
                  <a:lnTo>
                    <a:pt x="2638356" y="1838690"/>
                  </a:lnTo>
                  <a:lnTo>
                    <a:pt x="2611466" y="1873008"/>
                  </a:lnTo>
                  <a:lnTo>
                    <a:pt x="2583228" y="1906493"/>
                  </a:lnTo>
                  <a:lnTo>
                    <a:pt x="2553676" y="1939120"/>
                  </a:lnTo>
                  <a:lnTo>
                    <a:pt x="2522840" y="1970861"/>
                  </a:lnTo>
                  <a:lnTo>
                    <a:pt x="2490755" y="2001689"/>
                  </a:lnTo>
                  <a:lnTo>
                    <a:pt x="2457451" y="2031577"/>
                  </a:lnTo>
                  <a:lnTo>
                    <a:pt x="2422961" y="2060498"/>
                  </a:lnTo>
                  <a:lnTo>
                    <a:pt x="2387318" y="2088425"/>
                  </a:lnTo>
                  <a:lnTo>
                    <a:pt x="2350553" y="2115330"/>
                  </a:lnTo>
                  <a:lnTo>
                    <a:pt x="2312700" y="2141188"/>
                  </a:lnTo>
                  <a:lnTo>
                    <a:pt x="2273789" y="2165969"/>
                  </a:lnTo>
                  <a:lnTo>
                    <a:pt x="2233854" y="2189648"/>
                  </a:lnTo>
                  <a:lnTo>
                    <a:pt x="2192928" y="2212198"/>
                  </a:lnTo>
                  <a:lnTo>
                    <a:pt x="2151041" y="2233591"/>
                  </a:lnTo>
                  <a:lnTo>
                    <a:pt x="2108227" y="2253800"/>
                  </a:lnTo>
                  <a:lnTo>
                    <a:pt x="2064517" y="2272798"/>
                  </a:lnTo>
                  <a:lnTo>
                    <a:pt x="2019944" y="2290558"/>
                  </a:lnTo>
                  <a:lnTo>
                    <a:pt x="1974541" y="2307053"/>
                  </a:lnTo>
                  <a:lnTo>
                    <a:pt x="1928339" y="2322256"/>
                  </a:lnTo>
                  <a:lnTo>
                    <a:pt x="1881371" y="2336139"/>
                  </a:lnTo>
                  <a:lnTo>
                    <a:pt x="1833670" y="2348676"/>
                  </a:lnTo>
                  <a:lnTo>
                    <a:pt x="1785266" y="2359840"/>
                  </a:lnTo>
                  <a:lnTo>
                    <a:pt x="1736194" y="2369603"/>
                  </a:lnTo>
                  <a:lnTo>
                    <a:pt x="1686484" y="2377938"/>
                  </a:lnTo>
                  <a:lnTo>
                    <a:pt x="1636170" y="2384819"/>
                  </a:lnTo>
                  <a:lnTo>
                    <a:pt x="1585283" y="2390217"/>
                  </a:lnTo>
                  <a:lnTo>
                    <a:pt x="1533856" y="2394107"/>
                  </a:lnTo>
                  <a:lnTo>
                    <a:pt x="1481922" y="2396461"/>
                  </a:lnTo>
                  <a:lnTo>
                    <a:pt x="1429512" y="2397252"/>
                  </a:lnTo>
                  <a:lnTo>
                    <a:pt x="1377105" y="2396461"/>
                  </a:lnTo>
                  <a:lnTo>
                    <a:pt x="1325174" y="2394107"/>
                  </a:lnTo>
                  <a:lnTo>
                    <a:pt x="1273751" y="2390217"/>
                  </a:lnTo>
                  <a:lnTo>
                    <a:pt x="1222867" y="2384819"/>
                  </a:lnTo>
                  <a:lnTo>
                    <a:pt x="1172555" y="2377938"/>
                  </a:lnTo>
                  <a:lnTo>
                    <a:pt x="1122848" y="2369603"/>
                  </a:lnTo>
                  <a:lnTo>
                    <a:pt x="1073778" y="2359840"/>
                  </a:lnTo>
                  <a:lnTo>
                    <a:pt x="1025376" y="2348676"/>
                  </a:lnTo>
                  <a:lnTo>
                    <a:pt x="977676" y="2336139"/>
                  </a:lnTo>
                  <a:lnTo>
                    <a:pt x="930709" y="2322256"/>
                  </a:lnTo>
                  <a:lnTo>
                    <a:pt x="884509" y="2307053"/>
                  </a:lnTo>
                  <a:lnTo>
                    <a:pt x="839106" y="2290558"/>
                  </a:lnTo>
                  <a:lnTo>
                    <a:pt x="794534" y="2272798"/>
                  </a:lnTo>
                  <a:lnTo>
                    <a:pt x="750825" y="2253800"/>
                  </a:lnTo>
                  <a:lnTo>
                    <a:pt x="708010" y="2233591"/>
                  </a:lnTo>
                  <a:lnTo>
                    <a:pt x="666124" y="2212198"/>
                  </a:lnTo>
                  <a:lnTo>
                    <a:pt x="625196" y="2189648"/>
                  </a:lnTo>
                  <a:lnTo>
                    <a:pt x="585261" y="2165969"/>
                  </a:lnTo>
                  <a:lnTo>
                    <a:pt x="546350" y="2141188"/>
                  </a:lnTo>
                  <a:lnTo>
                    <a:pt x="508496" y="2115330"/>
                  </a:lnTo>
                  <a:lnTo>
                    <a:pt x="471731" y="2088425"/>
                  </a:lnTo>
                  <a:lnTo>
                    <a:pt x="436086" y="2060498"/>
                  </a:lnTo>
                  <a:lnTo>
                    <a:pt x="401595" y="2031577"/>
                  </a:lnTo>
                  <a:lnTo>
                    <a:pt x="368290" y="2001689"/>
                  </a:lnTo>
                  <a:lnTo>
                    <a:pt x="336204" y="1970861"/>
                  </a:lnTo>
                  <a:lnTo>
                    <a:pt x="305367" y="1939120"/>
                  </a:lnTo>
                  <a:lnTo>
                    <a:pt x="275813" y="1906493"/>
                  </a:lnTo>
                  <a:lnTo>
                    <a:pt x="247574" y="1873008"/>
                  </a:lnTo>
                  <a:lnTo>
                    <a:pt x="220682" y="1838690"/>
                  </a:lnTo>
                  <a:lnTo>
                    <a:pt x="195170" y="1803569"/>
                  </a:lnTo>
                  <a:lnTo>
                    <a:pt x="171070" y="1767670"/>
                  </a:lnTo>
                  <a:lnTo>
                    <a:pt x="148414" y="1731020"/>
                  </a:lnTo>
                  <a:lnTo>
                    <a:pt x="127234" y="1693648"/>
                  </a:lnTo>
                  <a:lnTo>
                    <a:pt x="107563" y="1655579"/>
                  </a:lnTo>
                  <a:lnTo>
                    <a:pt x="89434" y="1616841"/>
                  </a:lnTo>
                  <a:lnTo>
                    <a:pt x="72877" y="1577461"/>
                  </a:lnTo>
                  <a:lnTo>
                    <a:pt x="57926" y="1537467"/>
                  </a:lnTo>
                  <a:lnTo>
                    <a:pt x="44614" y="1496884"/>
                  </a:lnTo>
                  <a:lnTo>
                    <a:pt x="32971" y="1455741"/>
                  </a:lnTo>
                  <a:lnTo>
                    <a:pt x="23031" y="1414065"/>
                  </a:lnTo>
                  <a:lnTo>
                    <a:pt x="14826" y="1371881"/>
                  </a:lnTo>
                  <a:lnTo>
                    <a:pt x="8388" y="1329219"/>
                  </a:lnTo>
                  <a:lnTo>
                    <a:pt x="3749" y="1286104"/>
                  </a:lnTo>
                  <a:lnTo>
                    <a:pt x="942" y="1242564"/>
                  </a:lnTo>
                  <a:lnTo>
                    <a:pt x="0" y="1198626"/>
                  </a:lnTo>
                  <a:close/>
                </a:path>
              </a:pathLst>
            </a:custGeom>
            <a:ln w="57912">
              <a:solidFill>
                <a:srgbClr val="6F2F9F"/>
              </a:solidFill>
            </a:ln>
          </p:spPr>
          <p:txBody>
            <a:bodyPr wrap="square" lIns="0" tIns="0" rIns="0" bIns="0" rtlCol="0"/>
            <a:lstStyle/>
            <a:p>
              <a:endParaRPr/>
            </a:p>
          </p:txBody>
        </p:sp>
      </p:grpSp>
      <p:sp>
        <p:nvSpPr>
          <p:cNvPr id="12" name="object 5">
            <a:extLst>
              <a:ext uri="{FF2B5EF4-FFF2-40B4-BE49-F238E27FC236}">
                <a16:creationId xmlns:a16="http://schemas.microsoft.com/office/drawing/2014/main" id="{A03CE6B8-F609-4A19-984E-98AD39E0CB04}"/>
              </a:ext>
            </a:extLst>
          </p:cNvPr>
          <p:cNvSpPr txBox="1">
            <a:spLocks/>
          </p:cNvSpPr>
          <p:nvPr/>
        </p:nvSpPr>
        <p:spPr>
          <a:xfrm>
            <a:off x="609600" y="4800600"/>
            <a:ext cx="2268925" cy="1257395"/>
          </a:xfrm>
          <a:prstGeom prst="rect">
            <a:avLst/>
          </a:prstGeom>
        </p:spPr>
        <p:txBody>
          <a:bodyPr vert="horz" wrap="square" lIns="0" tIns="13335" rIns="0" bIns="0" rtlCol="0">
            <a:spAutoFit/>
          </a:bodyPr>
          <a:lstStyle>
            <a:lvl1pPr>
              <a:defRPr>
                <a:latin typeface="+mj-lt"/>
                <a:ea typeface="+mj-ea"/>
                <a:cs typeface="+mj-cs"/>
              </a:defRPr>
            </a:lvl1pPr>
          </a:lstStyle>
          <a:p>
            <a:pPr marL="12700" marR="5080" indent="156845" algn="l">
              <a:spcBef>
                <a:spcPts val="105"/>
              </a:spcBef>
              <a:tabLst>
                <a:tab pos="1110615" algn="l"/>
              </a:tabLst>
            </a:pPr>
            <a:r>
              <a:rPr lang="en-GB" sz="2000" b="1" spc="340" dirty="0">
                <a:latin typeface="Cavolini" panose="03000502040302020204" pitchFamily="66" charset="0"/>
                <a:cs typeface="Cavolini" panose="03000502040302020204" pitchFamily="66" charset="0"/>
              </a:rPr>
              <a:t>Each monster </a:t>
            </a:r>
          </a:p>
          <a:p>
            <a:pPr marL="12700" marR="5080" indent="156845" algn="l">
              <a:spcBef>
                <a:spcPts val="105"/>
              </a:spcBef>
              <a:tabLst>
                <a:tab pos="1110615" algn="l"/>
              </a:tabLst>
            </a:pPr>
            <a:r>
              <a:rPr lang="en-GB" sz="2000" b="1" spc="340" dirty="0">
                <a:latin typeface="Cavolini" panose="03000502040302020204" pitchFamily="66" charset="0"/>
                <a:cs typeface="Cavolini" panose="03000502040302020204" pitchFamily="66" charset="0"/>
              </a:rPr>
              <a:t>has a backstory…</a:t>
            </a:r>
            <a:endParaRPr lang="en-GB" sz="2000" b="1" dirty="0">
              <a:latin typeface="Cavolini" panose="03000502040302020204" pitchFamily="66" charset="0"/>
              <a:cs typeface="Cavolini" panose="03000502040302020204"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43000" y="210311"/>
            <a:ext cx="8305800" cy="627889"/>
            <a:chOff x="2301239" y="210311"/>
            <a:chExt cx="6230620" cy="891540"/>
          </a:xfrm>
        </p:grpSpPr>
        <p:sp>
          <p:nvSpPr>
            <p:cNvPr id="3" name="object 3"/>
            <p:cNvSpPr/>
            <p:nvPr/>
          </p:nvSpPr>
          <p:spPr>
            <a:xfrm>
              <a:off x="2307335" y="216407"/>
              <a:ext cx="6217920" cy="879475"/>
            </a:xfrm>
            <a:custGeom>
              <a:avLst/>
              <a:gdLst/>
              <a:ahLst/>
              <a:cxnLst/>
              <a:rect l="l" t="t" r="r" b="b"/>
              <a:pathLst>
                <a:path w="6217920" h="879475">
                  <a:moveTo>
                    <a:pt x="6217920" y="0"/>
                  </a:moveTo>
                  <a:lnTo>
                    <a:pt x="0" y="0"/>
                  </a:lnTo>
                  <a:lnTo>
                    <a:pt x="0" y="879348"/>
                  </a:lnTo>
                  <a:lnTo>
                    <a:pt x="6217920" y="879348"/>
                  </a:lnTo>
                  <a:lnTo>
                    <a:pt x="6217920" y="0"/>
                  </a:lnTo>
                  <a:close/>
                </a:path>
              </a:pathLst>
            </a:custGeom>
            <a:solidFill>
              <a:srgbClr val="FFFFFF"/>
            </a:solidFill>
          </p:spPr>
          <p:txBody>
            <a:bodyPr wrap="square" lIns="0" tIns="0" rIns="0" bIns="0" rtlCol="0"/>
            <a:lstStyle/>
            <a:p>
              <a:endParaRPr/>
            </a:p>
          </p:txBody>
        </p:sp>
        <p:sp>
          <p:nvSpPr>
            <p:cNvPr id="4" name="object 4"/>
            <p:cNvSpPr/>
            <p:nvPr/>
          </p:nvSpPr>
          <p:spPr>
            <a:xfrm>
              <a:off x="2307335" y="216407"/>
              <a:ext cx="6217920" cy="879475"/>
            </a:xfrm>
            <a:custGeom>
              <a:avLst/>
              <a:gdLst/>
              <a:ahLst/>
              <a:cxnLst/>
              <a:rect l="l" t="t" r="r" b="b"/>
              <a:pathLst>
                <a:path w="6217920" h="879475">
                  <a:moveTo>
                    <a:pt x="0" y="879348"/>
                  </a:moveTo>
                  <a:lnTo>
                    <a:pt x="6217920" y="879348"/>
                  </a:lnTo>
                  <a:lnTo>
                    <a:pt x="6217920" y="0"/>
                  </a:lnTo>
                  <a:lnTo>
                    <a:pt x="0" y="0"/>
                  </a:lnTo>
                  <a:lnTo>
                    <a:pt x="0" y="879348"/>
                  </a:lnTo>
                  <a:close/>
                </a:path>
              </a:pathLst>
            </a:custGeom>
            <a:ln w="12192">
              <a:solidFill>
                <a:srgbClr val="FFFFFF"/>
              </a:solidFill>
            </a:ln>
          </p:spPr>
          <p:txBody>
            <a:bodyPr wrap="square" lIns="0" tIns="0" rIns="0" bIns="0" rtlCol="0"/>
            <a:lstStyle/>
            <a:p>
              <a:endParaRPr/>
            </a:p>
          </p:txBody>
        </p:sp>
      </p:grpSp>
      <p:sp>
        <p:nvSpPr>
          <p:cNvPr id="5" name="object 5"/>
          <p:cNvSpPr txBox="1">
            <a:spLocks noGrp="1"/>
          </p:cNvSpPr>
          <p:nvPr>
            <p:ph type="title"/>
          </p:nvPr>
        </p:nvSpPr>
        <p:spPr>
          <a:xfrm>
            <a:off x="990600" y="355852"/>
            <a:ext cx="9296400" cy="289823"/>
          </a:xfrm>
          <a:prstGeom prst="rect">
            <a:avLst/>
          </a:prstGeom>
        </p:spPr>
        <p:txBody>
          <a:bodyPr vert="horz" wrap="square" lIns="0" tIns="12700" rIns="0" bIns="0" rtlCol="0">
            <a:spAutoFit/>
          </a:bodyPr>
          <a:lstStyle/>
          <a:p>
            <a:pPr marL="2397125" marR="266065" indent="-2129790" algn="l">
              <a:lnSpc>
                <a:spcPct val="100000"/>
              </a:lnSpc>
              <a:spcBef>
                <a:spcPts val="100"/>
              </a:spcBef>
            </a:pPr>
            <a:r>
              <a:rPr b="1" spc="254" dirty="0">
                <a:solidFill>
                  <a:schemeClr val="tx1"/>
                </a:solidFill>
                <a:latin typeface="Cavolini" panose="03000502040302020204" pitchFamily="66" charset="0"/>
                <a:cs typeface="Cavolini" panose="03000502040302020204" pitchFamily="66" charset="0"/>
              </a:rPr>
              <a:t>How</a:t>
            </a:r>
            <a:r>
              <a:rPr b="1" spc="335" dirty="0">
                <a:solidFill>
                  <a:schemeClr val="tx1"/>
                </a:solidFill>
                <a:latin typeface="Cavolini" panose="03000502040302020204" pitchFamily="66" charset="0"/>
                <a:cs typeface="Cavolini" panose="03000502040302020204" pitchFamily="66" charset="0"/>
              </a:rPr>
              <a:t> </a:t>
            </a:r>
            <a:r>
              <a:rPr b="1" spc="150" dirty="0">
                <a:solidFill>
                  <a:schemeClr val="tx1"/>
                </a:solidFill>
                <a:latin typeface="Cavolini" panose="03000502040302020204" pitchFamily="66" charset="0"/>
                <a:cs typeface="Cavolini" panose="03000502040302020204" pitchFamily="66" charset="0"/>
              </a:rPr>
              <a:t>is</a:t>
            </a:r>
            <a:r>
              <a:rPr b="1" spc="350" dirty="0">
                <a:solidFill>
                  <a:schemeClr val="tx1"/>
                </a:solidFill>
                <a:latin typeface="Cavolini" panose="03000502040302020204" pitchFamily="66" charset="0"/>
                <a:cs typeface="Cavolini" panose="03000502040302020204" pitchFamily="66" charset="0"/>
              </a:rPr>
              <a:t> </a:t>
            </a:r>
            <a:r>
              <a:rPr b="1" spc="250" dirty="0">
                <a:solidFill>
                  <a:schemeClr val="tx1"/>
                </a:solidFill>
                <a:latin typeface="Cavolini" panose="03000502040302020204" pitchFamily="66" charset="0"/>
                <a:cs typeface="Cavolini" panose="03000502040302020204" pitchFamily="66" charset="0"/>
              </a:rPr>
              <a:t>Monster</a:t>
            </a:r>
            <a:r>
              <a:rPr b="1" spc="315" dirty="0">
                <a:solidFill>
                  <a:schemeClr val="tx1"/>
                </a:solidFill>
                <a:latin typeface="Cavolini" panose="03000502040302020204" pitchFamily="66" charset="0"/>
                <a:cs typeface="Cavolini" panose="03000502040302020204" pitchFamily="66" charset="0"/>
              </a:rPr>
              <a:t> </a:t>
            </a:r>
            <a:r>
              <a:rPr b="1" spc="195" dirty="0">
                <a:solidFill>
                  <a:schemeClr val="tx1"/>
                </a:solidFill>
                <a:latin typeface="Cavolini" panose="03000502040302020204" pitchFamily="66" charset="0"/>
                <a:cs typeface="Cavolini" panose="03000502040302020204" pitchFamily="66" charset="0"/>
              </a:rPr>
              <a:t>Phonics</a:t>
            </a:r>
            <a:r>
              <a:rPr b="1" spc="330" dirty="0">
                <a:solidFill>
                  <a:schemeClr val="tx1"/>
                </a:solidFill>
                <a:latin typeface="Cavolini" panose="03000502040302020204" pitchFamily="66" charset="0"/>
                <a:cs typeface="Cavolini" panose="03000502040302020204" pitchFamily="66" charset="0"/>
              </a:rPr>
              <a:t> </a:t>
            </a:r>
            <a:r>
              <a:rPr b="1" spc="120" dirty="0">
                <a:solidFill>
                  <a:schemeClr val="tx1"/>
                </a:solidFill>
                <a:latin typeface="Cavolini" panose="03000502040302020204" pitchFamily="66" charset="0"/>
                <a:cs typeface="Cavolini" panose="03000502040302020204" pitchFamily="66" charset="0"/>
              </a:rPr>
              <a:t>being</a:t>
            </a:r>
            <a:r>
              <a:rPr b="1" spc="325" dirty="0">
                <a:solidFill>
                  <a:schemeClr val="tx1"/>
                </a:solidFill>
                <a:latin typeface="Cavolini" panose="03000502040302020204" pitchFamily="66" charset="0"/>
                <a:cs typeface="Cavolini" panose="03000502040302020204" pitchFamily="66" charset="0"/>
              </a:rPr>
              <a:t> </a:t>
            </a:r>
            <a:r>
              <a:rPr b="1" spc="200" dirty="0">
                <a:solidFill>
                  <a:schemeClr val="tx1"/>
                </a:solidFill>
                <a:latin typeface="Cavolini" panose="03000502040302020204" pitchFamily="66" charset="0"/>
                <a:cs typeface="Cavolini" panose="03000502040302020204" pitchFamily="66" charset="0"/>
              </a:rPr>
              <a:t>taught</a:t>
            </a:r>
            <a:r>
              <a:rPr lang="en-GB" b="1" spc="200" dirty="0">
                <a:solidFill>
                  <a:schemeClr val="tx1"/>
                </a:solidFill>
                <a:latin typeface="Cavolini" panose="03000502040302020204" pitchFamily="66" charset="0"/>
                <a:cs typeface="Cavolini" panose="03000502040302020204" pitchFamily="66" charset="0"/>
              </a:rPr>
              <a:t> at</a:t>
            </a:r>
            <a:r>
              <a:rPr lang="en-GB" b="1" spc="195" dirty="0">
                <a:solidFill>
                  <a:schemeClr val="tx1"/>
                </a:solidFill>
                <a:latin typeface="Cavolini" panose="03000502040302020204" pitchFamily="66" charset="0"/>
                <a:cs typeface="Cavolini" panose="03000502040302020204" pitchFamily="66" charset="0"/>
              </a:rPr>
              <a:t> Town Church?</a:t>
            </a:r>
            <a:endParaRPr b="1" spc="195"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58936" y="1244693"/>
            <a:ext cx="3733800" cy="1988925"/>
            <a:chOff x="582168" y="1588008"/>
            <a:chExt cx="4192904" cy="2985770"/>
          </a:xfrm>
        </p:grpSpPr>
        <p:sp>
          <p:nvSpPr>
            <p:cNvPr id="7" name="object 7"/>
            <p:cNvSpPr/>
            <p:nvPr/>
          </p:nvSpPr>
          <p:spPr>
            <a:xfrm>
              <a:off x="601218" y="1607058"/>
              <a:ext cx="4154804" cy="2947670"/>
            </a:xfrm>
            <a:custGeom>
              <a:avLst/>
              <a:gdLst/>
              <a:ahLst/>
              <a:cxnLst/>
              <a:rect l="l" t="t" r="r" b="b"/>
              <a:pathLst>
                <a:path w="4154804" h="2947670">
                  <a:moveTo>
                    <a:pt x="3663187" y="0"/>
                  </a:moveTo>
                  <a:lnTo>
                    <a:pt x="491248" y="0"/>
                  </a:lnTo>
                  <a:lnTo>
                    <a:pt x="443938" y="2249"/>
                  </a:lnTo>
                  <a:lnTo>
                    <a:pt x="397899" y="8858"/>
                  </a:lnTo>
                  <a:lnTo>
                    <a:pt x="353339" y="19623"/>
                  </a:lnTo>
                  <a:lnTo>
                    <a:pt x="310463" y="34336"/>
                  </a:lnTo>
                  <a:lnTo>
                    <a:pt x="269477" y="52793"/>
                  </a:lnTo>
                  <a:lnTo>
                    <a:pt x="230587" y="74786"/>
                  </a:lnTo>
                  <a:lnTo>
                    <a:pt x="193999" y="100110"/>
                  </a:lnTo>
                  <a:lnTo>
                    <a:pt x="159918" y="128559"/>
                  </a:lnTo>
                  <a:lnTo>
                    <a:pt x="128551" y="159926"/>
                  </a:lnTo>
                  <a:lnTo>
                    <a:pt x="100103" y="194007"/>
                  </a:lnTo>
                  <a:lnTo>
                    <a:pt x="74780" y="230595"/>
                  </a:lnTo>
                  <a:lnTo>
                    <a:pt x="52788" y="269484"/>
                  </a:lnTo>
                  <a:lnTo>
                    <a:pt x="34333" y="310468"/>
                  </a:lnTo>
                  <a:lnTo>
                    <a:pt x="19621" y="353341"/>
                  </a:lnTo>
                  <a:lnTo>
                    <a:pt x="8857" y="397898"/>
                  </a:lnTo>
                  <a:lnTo>
                    <a:pt x="2248" y="443931"/>
                  </a:lnTo>
                  <a:lnTo>
                    <a:pt x="0" y="491236"/>
                  </a:lnTo>
                  <a:lnTo>
                    <a:pt x="0" y="2456179"/>
                  </a:lnTo>
                  <a:lnTo>
                    <a:pt x="2248" y="2503484"/>
                  </a:lnTo>
                  <a:lnTo>
                    <a:pt x="8857" y="2549517"/>
                  </a:lnTo>
                  <a:lnTo>
                    <a:pt x="19621" y="2594074"/>
                  </a:lnTo>
                  <a:lnTo>
                    <a:pt x="34333" y="2636947"/>
                  </a:lnTo>
                  <a:lnTo>
                    <a:pt x="52788" y="2677931"/>
                  </a:lnTo>
                  <a:lnTo>
                    <a:pt x="74780" y="2716820"/>
                  </a:lnTo>
                  <a:lnTo>
                    <a:pt x="100103" y="2753408"/>
                  </a:lnTo>
                  <a:lnTo>
                    <a:pt x="128551" y="2787489"/>
                  </a:lnTo>
                  <a:lnTo>
                    <a:pt x="159918" y="2818856"/>
                  </a:lnTo>
                  <a:lnTo>
                    <a:pt x="193999" y="2847305"/>
                  </a:lnTo>
                  <a:lnTo>
                    <a:pt x="230587" y="2872629"/>
                  </a:lnTo>
                  <a:lnTo>
                    <a:pt x="269477" y="2894622"/>
                  </a:lnTo>
                  <a:lnTo>
                    <a:pt x="310463" y="2913079"/>
                  </a:lnTo>
                  <a:lnTo>
                    <a:pt x="353339" y="2927792"/>
                  </a:lnTo>
                  <a:lnTo>
                    <a:pt x="397899" y="2938557"/>
                  </a:lnTo>
                  <a:lnTo>
                    <a:pt x="443938" y="2945166"/>
                  </a:lnTo>
                  <a:lnTo>
                    <a:pt x="491248" y="2947416"/>
                  </a:lnTo>
                  <a:lnTo>
                    <a:pt x="3663187" y="2947416"/>
                  </a:lnTo>
                  <a:lnTo>
                    <a:pt x="3710492" y="2945166"/>
                  </a:lnTo>
                  <a:lnTo>
                    <a:pt x="3756525" y="2938557"/>
                  </a:lnTo>
                  <a:lnTo>
                    <a:pt x="3801082" y="2927792"/>
                  </a:lnTo>
                  <a:lnTo>
                    <a:pt x="3843955" y="2913079"/>
                  </a:lnTo>
                  <a:lnTo>
                    <a:pt x="3884939" y="2894622"/>
                  </a:lnTo>
                  <a:lnTo>
                    <a:pt x="3923828" y="2872629"/>
                  </a:lnTo>
                  <a:lnTo>
                    <a:pt x="3960416" y="2847305"/>
                  </a:lnTo>
                  <a:lnTo>
                    <a:pt x="3994497" y="2818856"/>
                  </a:lnTo>
                  <a:lnTo>
                    <a:pt x="4025864" y="2787489"/>
                  </a:lnTo>
                  <a:lnTo>
                    <a:pt x="4054313" y="2753408"/>
                  </a:lnTo>
                  <a:lnTo>
                    <a:pt x="4079637" y="2716820"/>
                  </a:lnTo>
                  <a:lnTo>
                    <a:pt x="4101630" y="2677931"/>
                  </a:lnTo>
                  <a:lnTo>
                    <a:pt x="4120087" y="2636947"/>
                  </a:lnTo>
                  <a:lnTo>
                    <a:pt x="4134800" y="2594074"/>
                  </a:lnTo>
                  <a:lnTo>
                    <a:pt x="4145565" y="2549517"/>
                  </a:lnTo>
                  <a:lnTo>
                    <a:pt x="4152174" y="2503484"/>
                  </a:lnTo>
                  <a:lnTo>
                    <a:pt x="4154424" y="2456179"/>
                  </a:lnTo>
                  <a:lnTo>
                    <a:pt x="4154424" y="491236"/>
                  </a:lnTo>
                  <a:lnTo>
                    <a:pt x="4152174" y="443931"/>
                  </a:lnTo>
                  <a:lnTo>
                    <a:pt x="4145565" y="397898"/>
                  </a:lnTo>
                  <a:lnTo>
                    <a:pt x="4134800" y="353341"/>
                  </a:lnTo>
                  <a:lnTo>
                    <a:pt x="4120087" y="310468"/>
                  </a:lnTo>
                  <a:lnTo>
                    <a:pt x="4101630" y="269484"/>
                  </a:lnTo>
                  <a:lnTo>
                    <a:pt x="4079637" y="230595"/>
                  </a:lnTo>
                  <a:lnTo>
                    <a:pt x="4054313" y="194007"/>
                  </a:lnTo>
                  <a:lnTo>
                    <a:pt x="4025864" y="159926"/>
                  </a:lnTo>
                  <a:lnTo>
                    <a:pt x="3994497" y="128559"/>
                  </a:lnTo>
                  <a:lnTo>
                    <a:pt x="3960416" y="100110"/>
                  </a:lnTo>
                  <a:lnTo>
                    <a:pt x="3923828" y="74786"/>
                  </a:lnTo>
                  <a:lnTo>
                    <a:pt x="3884939" y="52793"/>
                  </a:lnTo>
                  <a:lnTo>
                    <a:pt x="3843955" y="34336"/>
                  </a:lnTo>
                  <a:lnTo>
                    <a:pt x="3801082" y="19623"/>
                  </a:lnTo>
                  <a:lnTo>
                    <a:pt x="3756525" y="8858"/>
                  </a:lnTo>
                  <a:lnTo>
                    <a:pt x="3710492" y="2249"/>
                  </a:lnTo>
                  <a:lnTo>
                    <a:pt x="3663187" y="0"/>
                  </a:lnTo>
                  <a:close/>
                </a:path>
              </a:pathLst>
            </a:custGeom>
            <a:solidFill>
              <a:srgbClr val="FFFFFF"/>
            </a:solidFill>
          </p:spPr>
          <p:txBody>
            <a:bodyPr wrap="square" lIns="0" tIns="0" rIns="0" bIns="0" rtlCol="0"/>
            <a:lstStyle/>
            <a:p>
              <a:endParaRPr/>
            </a:p>
          </p:txBody>
        </p:sp>
        <p:sp>
          <p:nvSpPr>
            <p:cNvPr id="8" name="object 8"/>
            <p:cNvSpPr/>
            <p:nvPr/>
          </p:nvSpPr>
          <p:spPr>
            <a:xfrm>
              <a:off x="601218" y="1607058"/>
              <a:ext cx="4154804" cy="2947670"/>
            </a:xfrm>
            <a:custGeom>
              <a:avLst/>
              <a:gdLst/>
              <a:ahLst/>
              <a:cxnLst/>
              <a:rect l="l" t="t" r="r" b="b"/>
              <a:pathLst>
                <a:path w="4154804" h="2947670">
                  <a:moveTo>
                    <a:pt x="0" y="491236"/>
                  </a:moveTo>
                  <a:lnTo>
                    <a:pt x="2248" y="443931"/>
                  </a:lnTo>
                  <a:lnTo>
                    <a:pt x="8857" y="397898"/>
                  </a:lnTo>
                  <a:lnTo>
                    <a:pt x="19621" y="353341"/>
                  </a:lnTo>
                  <a:lnTo>
                    <a:pt x="34333" y="310468"/>
                  </a:lnTo>
                  <a:lnTo>
                    <a:pt x="52788" y="269484"/>
                  </a:lnTo>
                  <a:lnTo>
                    <a:pt x="74780" y="230595"/>
                  </a:lnTo>
                  <a:lnTo>
                    <a:pt x="100103" y="194007"/>
                  </a:lnTo>
                  <a:lnTo>
                    <a:pt x="128551" y="159926"/>
                  </a:lnTo>
                  <a:lnTo>
                    <a:pt x="159918" y="128559"/>
                  </a:lnTo>
                  <a:lnTo>
                    <a:pt x="193999" y="100110"/>
                  </a:lnTo>
                  <a:lnTo>
                    <a:pt x="230587" y="74786"/>
                  </a:lnTo>
                  <a:lnTo>
                    <a:pt x="269477" y="52793"/>
                  </a:lnTo>
                  <a:lnTo>
                    <a:pt x="310463" y="34336"/>
                  </a:lnTo>
                  <a:lnTo>
                    <a:pt x="353339" y="19623"/>
                  </a:lnTo>
                  <a:lnTo>
                    <a:pt x="397899" y="8858"/>
                  </a:lnTo>
                  <a:lnTo>
                    <a:pt x="443938" y="2249"/>
                  </a:lnTo>
                  <a:lnTo>
                    <a:pt x="491248" y="0"/>
                  </a:lnTo>
                  <a:lnTo>
                    <a:pt x="3663187" y="0"/>
                  </a:lnTo>
                  <a:lnTo>
                    <a:pt x="3710492" y="2249"/>
                  </a:lnTo>
                  <a:lnTo>
                    <a:pt x="3756525" y="8858"/>
                  </a:lnTo>
                  <a:lnTo>
                    <a:pt x="3801082" y="19623"/>
                  </a:lnTo>
                  <a:lnTo>
                    <a:pt x="3843955" y="34336"/>
                  </a:lnTo>
                  <a:lnTo>
                    <a:pt x="3884939" y="52793"/>
                  </a:lnTo>
                  <a:lnTo>
                    <a:pt x="3923828" y="74786"/>
                  </a:lnTo>
                  <a:lnTo>
                    <a:pt x="3960416" y="100110"/>
                  </a:lnTo>
                  <a:lnTo>
                    <a:pt x="3994497" y="128559"/>
                  </a:lnTo>
                  <a:lnTo>
                    <a:pt x="4025864" y="159926"/>
                  </a:lnTo>
                  <a:lnTo>
                    <a:pt x="4054313" y="194007"/>
                  </a:lnTo>
                  <a:lnTo>
                    <a:pt x="4079637" y="230595"/>
                  </a:lnTo>
                  <a:lnTo>
                    <a:pt x="4101630" y="269484"/>
                  </a:lnTo>
                  <a:lnTo>
                    <a:pt x="4120087" y="310468"/>
                  </a:lnTo>
                  <a:lnTo>
                    <a:pt x="4134800" y="353341"/>
                  </a:lnTo>
                  <a:lnTo>
                    <a:pt x="4145565" y="397898"/>
                  </a:lnTo>
                  <a:lnTo>
                    <a:pt x="4152174" y="443931"/>
                  </a:lnTo>
                  <a:lnTo>
                    <a:pt x="4154424" y="491236"/>
                  </a:lnTo>
                  <a:lnTo>
                    <a:pt x="4154424" y="2456179"/>
                  </a:lnTo>
                  <a:lnTo>
                    <a:pt x="4152174" y="2503484"/>
                  </a:lnTo>
                  <a:lnTo>
                    <a:pt x="4145565" y="2549517"/>
                  </a:lnTo>
                  <a:lnTo>
                    <a:pt x="4134800" y="2594074"/>
                  </a:lnTo>
                  <a:lnTo>
                    <a:pt x="4120087" y="2636947"/>
                  </a:lnTo>
                  <a:lnTo>
                    <a:pt x="4101630" y="2677931"/>
                  </a:lnTo>
                  <a:lnTo>
                    <a:pt x="4079637" y="2716820"/>
                  </a:lnTo>
                  <a:lnTo>
                    <a:pt x="4054313" y="2753408"/>
                  </a:lnTo>
                  <a:lnTo>
                    <a:pt x="4025864" y="2787489"/>
                  </a:lnTo>
                  <a:lnTo>
                    <a:pt x="3994497" y="2818856"/>
                  </a:lnTo>
                  <a:lnTo>
                    <a:pt x="3960416" y="2847305"/>
                  </a:lnTo>
                  <a:lnTo>
                    <a:pt x="3923828" y="2872629"/>
                  </a:lnTo>
                  <a:lnTo>
                    <a:pt x="3884939" y="2894622"/>
                  </a:lnTo>
                  <a:lnTo>
                    <a:pt x="3843955" y="2913079"/>
                  </a:lnTo>
                  <a:lnTo>
                    <a:pt x="3801082" y="2927792"/>
                  </a:lnTo>
                  <a:lnTo>
                    <a:pt x="3756525" y="2938557"/>
                  </a:lnTo>
                  <a:lnTo>
                    <a:pt x="3710492" y="2945166"/>
                  </a:lnTo>
                  <a:lnTo>
                    <a:pt x="3663187" y="2947416"/>
                  </a:lnTo>
                  <a:lnTo>
                    <a:pt x="491248" y="2947416"/>
                  </a:lnTo>
                  <a:lnTo>
                    <a:pt x="443938" y="2945166"/>
                  </a:lnTo>
                  <a:lnTo>
                    <a:pt x="397899" y="2938557"/>
                  </a:lnTo>
                  <a:lnTo>
                    <a:pt x="353339" y="2927792"/>
                  </a:lnTo>
                  <a:lnTo>
                    <a:pt x="310463" y="2913079"/>
                  </a:lnTo>
                  <a:lnTo>
                    <a:pt x="269477" y="2894622"/>
                  </a:lnTo>
                  <a:lnTo>
                    <a:pt x="230587" y="2872629"/>
                  </a:lnTo>
                  <a:lnTo>
                    <a:pt x="193999" y="2847305"/>
                  </a:lnTo>
                  <a:lnTo>
                    <a:pt x="159918" y="2818856"/>
                  </a:lnTo>
                  <a:lnTo>
                    <a:pt x="128551" y="2787489"/>
                  </a:lnTo>
                  <a:lnTo>
                    <a:pt x="100103" y="2753408"/>
                  </a:lnTo>
                  <a:lnTo>
                    <a:pt x="74780" y="2716820"/>
                  </a:lnTo>
                  <a:lnTo>
                    <a:pt x="52788" y="2677931"/>
                  </a:lnTo>
                  <a:lnTo>
                    <a:pt x="34333" y="2636947"/>
                  </a:lnTo>
                  <a:lnTo>
                    <a:pt x="19621" y="2594074"/>
                  </a:lnTo>
                  <a:lnTo>
                    <a:pt x="8857" y="2549517"/>
                  </a:lnTo>
                  <a:lnTo>
                    <a:pt x="2248" y="2503484"/>
                  </a:lnTo>
                  <a:lnTo>
                    <a:pt x="0" y="2456179"/>
                  </a:lnTo>
                  <a:lnTo>
                    <a:pt x="0" y="491236"/>
                  </a:lnTo>
                  <a:close/>
                </a:path>
              </a:pathLst>
            </a:custGeom>
            <a:ln w="38100">
              <a:solidFill>
                <a:srgbClr val="6F2F9F"/>
              </a:solidFill>
            </a:ln>
          </p:spPr>
          <p:txBody>
            <a:bodyPr wrap="square" lIns="0" tIns="0" rIns="0" bIns="0" rtlCol="0"/>
            <a:lstStyle/>
            <a:p>
              <a:endParaRPr/>
            </a:p>
          </p:txBody>
        </p:sp>
      </p:grpSp>
      <p:sp>
        <p:nvSpPr>
          <p:cNvPr id="9" name="object 9"/>
          <p:cNvSpPr txBox="1"/>
          <p:nvPr/>
        </p:nvSpPr>
        <p:spPr>
          <a:xfrm>
            <a:off x="139481" y="1401746"/>
            <a:ext cx="3441700" cy="1674817"/>
          </a:xfrm>
          <a:prstGeom prst="rect">
            <a:avLst/>
          </a:prstGeom>
        </p:spPr>
        <p:txBody>
          <a:bodyPr vert="horz" wrap="square" lIns="0" tIns="12700" rIns="0" bIns="0" rtlCol="0">
            <a:spAutoFit/>
          </a:bodyPr>
          <a:lstStyle/>
          <a:p>
            <a:pPr marL="12700" marR="5080" indent="-1905" algn="ctr">
              <a:lnSpc>
                <a:spcPct val="100000"/>
              </a:lnSpc>
              <a:spcBef>
                <a:spcPts val="100"/>
              </a:spcBef>
              <a:tabLst>
                <a:tab pos="1449070" algn="l"/>
                <a:tab pos="1682750" algn="l"/>
                <a:tab pos="2362835" algn="l"/>
              </a:tabLst>
            </a:pPr>
            <a:r>
              <a:rPr sz="1800" spc="185" dirty="0">
                <a:latin typeface="Cavolini" panose="03000502040302020204" pitchFamily="66" charset="0"/>
                <a:cs typeface="Cavolini" panose="03000502040302020204" pitchFamily="66" charset="0"/>
              </a:rPr>
              <a:t>The</a:t>
            </a:r>
            <a:r>
              <a:rPr sz="1800" spc="350" dirty="0">
                <a:latin typeface="Cavolini" panose="03000502040302020204" pitchFamily="66" charset="0"/>
                <a:cs typeface="Cavolini" panose="03000502040302020204" pitchFamily="66" charset="0"/>
              </a:rPr>
              <a:t> </a:t>
            </a:r>
            <a:r>
              <a:rPr sz="1800" spc="245" dirty="0">
                <a:latin typeface="Cavolini" panose="03000502040302020204" pitchFamily="66" charset="0"/>
                <a:cs typeface="Cavolini" panose="03000502040302020204" pitchFamily="66" charset="0"/>
              </a:rPr>
              <a:t>Monster</a:t>
            </a:r>
            <a:r>
              <a:rPr sz="1800" spc="370"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Phonics </a:t>
            </a:r>
            <a:r>
              <a:rPr sz="1800" spc="125" dirty="0">
                <a:latin typeface="Cavolini" panose="03000502040302020204" pitchFamily="66" charset="0"/>
                <a:cs typeface="Cavolini" panose="03000502040302020204" pitchFamily="66" charset="0"/>
              </a:rPr>
              <a:t>progression</a:t>
            </a:r>
            <a:r>
              <a:rPr sz="1800" dirty="0">
                <a:latin typeface="Cavolini" panose="03000502040302020204" pitchFamily="66" charset="0"/>
                <a:cs typeface="Cavolini" panose="03000502040302020204" pitchFamily="66" charset="0"/>
              </a:rPr>
              <a:t>	</a:t>
            </a:r>
            <a:r>
              <a:rPr sz="1800" spc="100" dirty="0">
                <a:latin typeface="Cavolini" panose="03000502040302020204" pitchFamily="66" charset="0"/>
                <a:cs typeface="Cavolini" panose="03000502040302020204" pitchFamily="66" charset="0"/>
              </a:rPr>
              <a:t>maps</a:t>
            </a:r>
            <a:r>
              <a:rPr sz="1800" spc="350"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ensure </a:t>
            </a:r>
            <a:r>
              <a:rPr sz="1800" spc="240" dirty="0">
                <a:latin typeface="Cavolini" panose="03000502040302020204" pitchFamily="66" charset="0"/>
                <a:cs typeface="Cavolini" panose="03000502040302020204" pitchFamily="66" charset="0"/>
              </a:rPr>
              <a:t>that</a:t>
            </a:r>
            <a:r>
              <a:rPr sz="1800" spc="340"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we</a:t>
            </a:r>
            <a:r>
              <a:rPr sz="1800" spc="355" dirty="0">
                <a:latin typeface="Cavolini" panose="03000502040302020204" pitchFamily="66" charset="0"/>
                <a:cs typeface="Cavolini" panose="03000502040302020204" pitchFamily="66" charset="0"/>
              </a:rPr>
              <a:t> </a:t>
            </a:r>
            <a:r>
              <a:rPr sz="1800" spc="204" dirty="0">
                <a:latin typeface="Cavolini" panose="03000502040302020204" pitchFamily="66" charset="0"/>
                <a:cs typeface="Cavolini" panose="03000502040302020204" pitchFamily="66" charset="0"/>
              </a:rPr>
              <a:t>teach</a:t>
            </a:r>
            <a:r>
              <a:rPr sz="1800" spc="335"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our </a:t>
            </a:r>
            <a:r>
              <a:rPr sz="1800" spc="155" dirty="0">
                <a:latin typeface="Cavolini" panose="03000502040302020204" pitchFamily="66" charset="0"/>
                <a:cs typeface="Cavolini" panose="03000502040302020204" pitchFamily="66" charset="0"/>
              </a:rPr>
              <a:t>children</a:t>
            </a:r>
            <a:r>
              <a:rPr sz="1800" spc="360"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sounds,</a:t>
            </a:r>
            <a:r>
              <a:rPr lang="en-GB" spc="12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words </a:t>
            </a:r>
            <a:r>
              <a:rPr sz="1800" spc="150" dirty="0">
                <a:latin typeface="Cavolini" panose="03000502040302020204" pitchFamily="66" charset="0"/>
                <a:cs typeface="Cavolini" panose="03000502040302020204" pitchFamily="66" charset="0"/>
              </a:rPr>
              <a:t>and</a:t>
            </a:r>
            <a:r>
              <a:rPr sz="1800" spc="350"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skills</a:t>
            </a:r>
            <a:r>
              <a:rPr lang="en-GB" spc="165"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in</a:t>
            </a:r>
            <a:r>
              <a:rPr sz="1800" spc="340" dirty="0">
                <a:latin typeface="Cavolini" panose="03000502040302020204" pitchFamily="66" charset="0"/>
                <a:cs typeface="Cavolini" panose="03000502040302020204" pitchFamily="66" charset="0"/>
              </a:rPr>
              <a:t> </a:t>
            </a:r>
            <a:r>
              <a:rPr sz="1800" spc="190" dirty="0">
                <a:latin typeface="Cavolini" panose="03000502040302020204" pitchFamily="66" charset="0"/>
                <a:cs typeface="Cavolini" panose="03000502040302020204" pitchFamily="66" charset="0"/>
              </a:rPr>
              <a:t>a</a:t>
            </a:r>
            <a:r>
              <a:rPr sz="1800" spc="360"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particular </a:t>
            </a:r>
            <a:r>
              <a:rPr sz="1800" spc="125" dirty="0">
                <a:latin typeface="Cavolini" panose="03000502040302020204" pitchFamily="66" charset="0"/>
                <a:cs typeface="Cavolini" panose="03000502040302020204" pitchFamily="66" charset="0"/>
              </a:rPr>
              <a:t>order.</a:t>
            </a:r>
            <a:endParaRPr sz="1800" dirty="0">
              <a:latin typeface="Cavolini" panose="03000502040302020204" pitchFamily="66" charset="0"/>
              <a:cs typeface="Cavolini" panose="03000502040302020204" pitchFamily="66" charset="0"/>
            </a:endParaRPr>
          </a:p>
        </p:txBody>
      </p:sp>
      <p:grpSp>
        <p:nvGrpSpPr>
          <p:cNvPr id="10" name="object 10"/>
          <p:cNvGrpSpPr/>
          <p:nvPr/>
        </p:nvGrpSpPr>
        <p:grpSpPr>
          <a:xfrm>
            <a:off x="4038600" y="1207396"/>
            <a:ext cx="8013919" cy="2436000"/>
            <a:chOff x="6333744" y="2307335"/>
            <a:chExt cx="4985385" cy="4267200"/>
          </a:xfrm>
        </p:grpSpPr>
        <p:sp>
          <p:nvSpPr>
            <p:cNvPr id="11" name="object 11"/>
            <p:cNvSpPr/>
            <p:nvPr/>
          </p:nvSpPr>
          <p:spPr>
            <a:xfrm>
              <a:off x="6352794" y="2326385"/>
              <a:ext cx="4947285" cy="4229100"/>
            </a:xfrm>
            <a:custGeom>
              <a:avLst/>
              <a:gdLst/>
              <a:ahLst/>
              <a:cxnLst/>
              <a:rect l="l" t="t" r="r" b="b"/>
              <a:pathLst>
                <a:path w="4947284" h="4229100">
                  <a:moveTo>
                    <a:pt x="4242054" y="0"/>
                  </a:moveTo>
                  <a:lnTo>
                    <a:pt x="704850" y="0"/>
                  </a:lnTo>
                  <a:lnTo>
                    <a:pt x="656594" y="1626"/>
                  </a:lnTo>
                  <a:lnTo>
                    <a:pt x="609210" y="6434"/>
                  </a:lnTo>
                  <a:lnTo>
                    <a:pt x="562804" y="14320"/>
                  </a:lnTo>
                  <a:lnTo>
                    <a:pt x="517480" y="25179"/>
                  </a:lnTo>
                  <a:lnTo>
                    <a:pt x="473344" y="38905"/>
                  </a:lnTo>
                  <a:lnTo>
                    <a:pt x="430500" y="55393"/>
                  </a:lnTo>
                  <a:lnTo>
                    <a:pt x="389053" y="74539"/>
                  </a:lnTo>
                  <a:lnTo>
                    <a:pt x="349108" y="96237"/>
                  </a:lnTo>
                  <a:lnTo>
                    <a:pt x="310771" y="120383"/>
                  </a:lnTo>
                  <a:lnTo>
                    <a:pt x="274146" y="146871"/>
                  </a:lnTo>
                  <a:lnTo>
                    <a:pt x="239339" y="175596"/>
                  </a:lnTo>
                  <a:lnTo>
                    <a:pt x="206454" y="206454"/>
                  </a:lnTo>
                  <a:lnTo>
                    <a:pt x="175596" y="239339"/>
                  </a:lnTo>
                  <a:lnTo>
                    <a:pt x="146871" y="274146"/>
                  </a:lnTo>
                  <a:lnTo>
                    <a:pt x="120383" y="310771"/>
                  </a:lnTo>
                  <a:lnTo>
                    <a:pt x="96237" y="349108"/>
                  </a:lnTo>
                  <a:lnTo>
                    <a:pt x="74539" y="389053"/>
                  </a:lnTo>
                  <a:lnTo>
                    <a:pt x="55393" y="430500"/>
                  </a:lnTo>
                  <a:lnTo>
                    <a:pt x="38905" y="473344"/>
                  </a:lnTo>
                  <a:lnTo>
                    <a:pt x="25179" y="517480"/>
                  </a:lnTo>
                  <a:lnTo>
                    <a:pt x="14320" y="562804"/>
                  </a:lnTo>
                  <a:lnTo>
                    <a:pt x="6434" y="609210"/>
                  </a:lnTo>
                  <a:lnTo>
                    <a:pt x="1626" y="656594"/>
                  </a:lnTo>
                  <a:lnTo>
                    <a:pt x="0" y="704850"/>
                  </a:lnTo>
                  <a:lnTo>
                    <a:pt x="0" y="3524237"/>
                  </a:lnTo>
                  <a:lnTo>
                    <a:pt x="1626" y="3572496"/>
                  </a:lnTo>
                  <a:lnTo>
                    <a:pt x="6434" y="3619882"/>
                  </a:lnTo>
                  <a:lnTo>
                    <a:pt x="14320" y="3666290"/>
                  </a:lnTo>
                  <a:lnTo>
                    <a:pt x="25179" y="3711616"/>
                  </a:lnTo>
                  <a:lnTo>
                    <a:pt x="38905" y="3755754"/>
                  </a:lnTo>
                  <a:lnTo>
                    <a:pt x="55393" y="3798599"/>
                  </a:lnTo>
                  <a:lnTo>
                    <a:pt x="74539" y="3840047"/>
                  </a:lnTo>
                  <a:lnTo>
                    <a:pt x="96237" y="3879992"/>
                  </a:lnTo>
                  <a:lnTo>
                    <a:pt x="120383" y="3918330"/>
                  </a:lnTo>
                  <a:lnTo>
                    <a:pt x="146871" y="3954955"/>
                  </a:lnTo>
                  <a:lnTo>
                    <a:pt x="175596" y="3989763"/>
                  </a:lnTo>
                  <a:lnTo>
                    <a:pt x="206454" y="4022648"/>
                  </a:lnTo>
                  <a:lnTo>
                    <a:pt x="239339" y="4053506"/>
                  </a:lnTo>
                  <a:lnTo>
                    <a:pt x="274146" y="4082231"/>
                  </a:lnTo>
                  <a:lnTo>
                    <a:pt x="310771" y="4108719"/>
                  </a:lnTo>
                  <a:lnTo>
                    <a:pt x="349108" y="4132864"/>
                  </a:lnTo>
                  <a:lnTo>
                    <a:pt x="389053" y="4154562"/>
                  </a:lnTo>
                  <a:lnTo>
                    <a:pt x="430500" y="4173707"/>
                  </a:lnTo>
                  <a:lnTo>
                    <a:pt x="473344" y="4190195"/>
                  </a:lnTo>
                  <a:lnTo>
                    <a:pt x="517480" y="4203921"/>
                  </a:lnTo>
                  <a:lnTo>
                    <a:pt x="562804" y="4214779"/>
                  </a:lnTo>
                  <a:lnTo>
                    <a:pt x="609210" y="4222665"/>
                  </a:lnTo>
                  <a:lnTo>
                    <a:pt x="656594" y="4227473"/>
                  </a:lnTo>
                  <a:lnTo>
                    <a:pt x="704850" y="4229100"/>
                  </a:lnTo>
                  <a:lnTo>
                    <a:pt x="4242054" y="4229100"/>
                  </a:lnTo>
                  <a:lnTo>
                    <a:pt x="4290309" y="4227473"/>
                  </a:lnTo>
                  <a:lnTo>
                    <a:pt x="4337693" y="4222665"/>
                  </a:lnTo>
                  <a:lnTo>
                    <a:pt x="4384099" y="4214779"/>
                  </a:lnTo>
                  <a:lnTo>
                    <a:pt x="4429423" y="4203921"/>
                  </a:lnTo>
                  <a:lnTo>
                    <a:pt x="4473559" y="4190195"/>
                  </a:lnTo>
                  <a:lnTo>
                    <a:pt x="4516403" y="4173707"/>
                  </a:lnTo>
                  <a:lnTo>
                    <a:pt x="4557850" y="4154562"/>
                  </a:lnTo>
                  <a:lnTo>
                    <a:pt x="4597795" y="4132864"/>
                  </a:lnTo>
                  <a:lnTo>
                    <a:pt x="4636132" y="4108719"/>
                  </a:lnTo>
                  <a:lnTo>
                    <a:pt x="4672757" y="4082231"/>
                  </a:lnTo>
                  <a:lnTo>
                    <a:pt x="4707564" y="4053506"/>
                  </a:lnTo>
                  <a:lnTo>
                    <a:pt x="4740449" y="4022648"/>
                  </a:lnTo>
                  <a:lnTo>
                    <a:pt x="4771307" y="3989763"/>
                  </a:lnTo>
                  <a:lnTo>
                    <a:pt x="4800032" y="3954955"/>
                  </a:lnTo>
                  <a:lnTo>
                    <a:pt x="4826520" y="3918330"/>
                  </a:lnTo>
                  <a:lnTo>
                    <a:pt x="4850666" y="3879992"/>
                  </a:lnTo>
                  <a:lnTo>
                    <a:pt x="4872364" y="3840047"/>
                  </a:lnTo>
                  <a:lnTo>
                    <a:pt x="4891510" y="3798599"/>
                  </a:lnTo>
                  <a:lnTo>
                    <a:pt x="4907998" y="3755754"/>
                  </a:lnTo>
                  <a:lnTo>
                    <a:pt x="4921724" y="3711616"/>
                  </a:lnTo>
                  <a:lnTo>
                    <a:pt x="4932583" y="3666290"/>
                  </a:lnTo>
                  <a:lnTo>
                    <a:pt x="4940469" y="3619882"/>
                  </a:lnTo>
                  <a:lnTo>
                    <a:pt x="4945277" y="3572496"/>
                  </a:lnTo>
                  <a:lnTo>
                    <a:pt x="4946904" y="3524237"/>
                  </a:lnTo>
                  <a:lnTo>
                    <a:pt x="4946904" y="704850"/>
                  </a:lnTo>
                  <a:lnTo>
                    <a:pt x="4945277" y="656594"/>
                  </a:lnTo>
                  <a:lnTo>
                    <a:pt x="4940469" y="609210"/>
                  </a:lnTo>
                  <a:lnTo>
                    <a:pt x="4932583" y="562804"/>
                  </a:lnTo>
                  <a:lnTo>
                    <a:pt x="4921724" y="517480"/>
                  </a:lnTo>
                  <a:lnTo>
                    <a:pt x="4907998" y="473344"/>
                  </a:lnTo>
                  <a:lnTo>
                    <a:pt x="4891510" y="430500"/>
                  </a:lnTo>
                  <a:lnTo>
                    <a:pt x="4872364" y="389053"/>
                  </a:lnTo>
                  <a:lnTo>
                    <a:pt x="4850666" y="349108"/>
                  </a:lnTo>
                  <a:lnTo>
                    <a:pt x="4826520" y="310771"/>
                  </a:lnTo>
                  <a:lnTo>
                    <a:pt x="4800032" y="274146"/>
                  </a:lnTo>
                  <a:lnTo>
                    <a:pt x="4771307" y="239339"/>
                  </a:lnTo>
                  <a:lnTo>
                    <a:pt x="4740449" y="206454"/>
                  </a:lnTo>
                  <a:lnTo>
                    <a:pt x="4707564" y="175596"/>
                  </a:lnTo>
                  <a:lnTo>
                    <a:pt x="4672757" y="146871"/>
                  </a:lnTo>
                  <a:lnTo>
                    <a:pt x="4636132" y="120383"/>
                  </a:lnTo>
                  <a:lnTo>
                    <a:pt x="4597795" y="96237"/>
                  </a:lnTo>
                  <a:lnTo>
                    <a:pt x="4557850" y="74539"/>
                  </a:lnTo>
                  <a:lnTo>
                    <a:pt x="4516403" y="55393"/>
                  </a:lnTo>
                  <a:lnTo>
                    <a:pt x="4473559" y="38905"/>
                  </a:lnTo>
                  <a:lnTo>
                    <a:pt x="4429423" y="25179"/>
                  </a:lnTo>
                  <a:lnTo>
                    <a:pt x="4384099" y="14320"/>
                  </a:lnTo>
                  <a:lnTo>
                    <a:pt x="4337693" y="6434"/>
                  </a:lnTo>
                  <a:lnTo>
                    <a:pt x="4290309" y="1626"/>
                  </a:lnTo>
                  <a:lnTo>
                    <a:pt x="4242054" y="0"/>
                  </a:lnTo>
                  <a:close/>
                </a:path>
              </a:pathLst>
            </a:custGeom>
            <a:solidFill>
              <a:srgbClr val="FFFFFF"/>
            </a:solidFill>
          </p:spPr>
          <p:txBody>
            <a:bodyPr wrap="square" lIns="0" tIns="0" rIns="0" bIns="0" rtlCol="0"/>
            <a:lstStyle/>
            <a:p>
              <a:endParaRPr/>
            </a:p>
          </p:txBody>
        </p:sp>
        <p:sp>
          <p:nvSpPr>
            <p:cNvPr id="12" name="object 12"/>
            <p:cNvSpPr/>
            <p:nvPr/>
          </p:nvSpPr>
          <p:spPr>
            <a:xfrm>
              <a:off x="6352794" y="2326385"/>
              <a:ext cx="4947285" cy="4229100"/>
            </a:xfrm>
            <a:custGeom>
              <a:avLst/>
              <a:gdLst/>
              <a:ahLst/>
              <a:cxnLst/>
              <a:rect l="l" t="t" r="r" b="b"/>
              <a:pathLst>
                <a:path w="4947284" h="4229100">
                  <a:moveTo>
                    <a:pt x="0" y="704850"/>
                  </a:moveTo>
                  <a:lnTo>
                    <a:pt x="1626" y="656594"/>
                  </a:lnTo>
                  <a:lnTo>
                    <a:pt x="6434" y="609210"/>
                  </a:lnTo>
                  <a:lnTo>
                    <a:pt x="14320" y="562804"/>
                  </a:lnTo>
                  <a:lnTo>
                    <a:pt x="25179" y="517480"/>
                  </a:lnTo>
                  <a:lnTo>
                    <a:pt x="38905" y="473344"/>
                  </a:lnTo>
                  <a:lnTo>
                    <a:pt x="55393" y="430500"/>
                  </a:lnTo>
                  <a:lnTo>
                    <a:pt x="74539" y="389053"/>
                  </a:lnTo>
                  <a:lnTo>
                    <a:pt x="96237" y="349108"/>
                  </a:lnTo>
                  <a:lnTo>
                    <a:pt x="120383" y="310771"/>
                  </a:lnTo>
                  <a:lnTo>
                    <a:pt x="146871" y="274146"/>
                  </a:lnTo>
                  <a:lnTo>
                    <a:pt x="175596" y="239339"/>
                  </a:lnTo>
                  <a:lnTo>
                    <a:pt x="206454" y="206454"/>
                  </a:lnTo>
                  <a:lnTo>
                    <a:pt x="239339" y="175596"/>
                  </a:lnTo>
                  <a:lnTo>
                    <a:pt x="274146" y="146871"/>
                  </a:lnTo>
                  <a:lnTo>
                    <a:pt x="310771" y="120383"/>
                  </a:lnTo>
                  <a:lnTo>
                    <a:pt x="349108" y="96237"/>
                  </a:lnTo>
                  <a:lnTo>
                    <a:pt x="389053" y="74539"/>
                  </a:lnTo>
                  <a:lnTo>
                    <a:pt x="430500" y="55393"/>
                  </a:lnTo>
                  <a:lnTo>
                    <a:pt x="473344" y="38905"/>
                  </a:lnTo>
                  <a:lnTo>
                    <a:pt x="517480" y="25179"/>
                  </a:lnTo>
                  <a:lnTo>
                    <a:pt x="562804" y="14320"/>
                  </a:lnTo>
                  <a:lnTo>
                    <a:pt x="609210" y="6434"/>
                  </a:lnTo>
                  <a:lnTo>
                    <a:pt x="656594" y="1626"/>
                  </a:lnTo>
                  <a:lnTo>
                    <a:pt x="704850" y="0"/>
                  </a:lnTo>
                  <a:lnTo>
                    <a:pt x="4242054" y="0"/>
                  </a:lnTo>
                  <a:lnTo>
                    <a:pt x="4290309" y="1626"/>
                  </a:lnTo>
                  <a:lnTo>
                    <a:pt x="4337693" y="6434"/>
                  </a:lnTo>
                  <a:lnTo>
                    <a:pt x="4384099" y="14320"/>
                  </a:lnTo>
                  <a:lnTo>
                    <a:pt x="4429423" y="25179"/>
                  </a:lnTo>
                  <a:lnTo>
                    <a:pt x="4473559" y="38905"/>
                  </a:lnTo>
                  <a:lnTo>
                    <a:pt x="4516403" y="55393"/>
                  </a:lnTo>
                  <a:lnTo>
                    <a:pt x="4557850" y="74539"/>
                  </a:lnTo>
                  <a:lnTo>
                    <a:pt x="4597795" y="96237"/>
                  </a:lnTo>
                  <a:lnTo>
                    <a:pt x="4636132" y="120383"/>
                  </a:lnTo>
                  <a:lnTo>
                    <a:pt x="4672757" y="146871"/>
                  </a:lnTo>
                  <a:lnTo>
                    <a:pt x="4707564" y="175596"/>
                  </a:lnTo>
                  <a:lnTo>
                    <a:pt x="4740449" y="206454"/>
                  </a:lnTo>
                  <a:lnTo>
                    <a:pt x="4771307" y="239339"/>
                  </a:lnTo>
                  <a:lnTo>
                    <a:pt x="4800032" y="274146"/>
                  </a:lnTo>
                  <a:lnTo>
                    <a:pt x="4826520" y="310771"/>
                  </a:lnTo>
                  <a:lnTo>
                    <a:pt x="4850666" y="349108"/>
                  </a:lnTo>
                  <a:lnTo>
                    <a:pt x="4872364" y="389053"/>
                  </a:lnTo>
                  <a:lnTo>
                    <a:pt x="4891510" y="430500"/>
                  </a:lnTo>
                  <a:lnTo>
                    <a:pt x="4907998" y="473344"/>
                  </a:lnTo>
                  <a:lnTo>
                    <a:pt x="4921724" y="517480"/>
                  </a:lnTo>
                  <a:lnTo>
                    <a:pt x="4932583" y="562804"/>
                  </a:lnTo>
                  <a:lnTo>
                    <a:pt x="4940469" y="609210"/>
                  </a:lnTo>
                  <a:lnTo>
                    <a:pt x="4945277" y="656594"/>
                  </a:lnTo>
                  <a:lnTo>
                    <a:pt x="4946904" y="704850"/>
                  </a:lnTo>
                  <a:lnTo>
                    <a:pt x="4946904" y="3524237"/>
                  </a:lnTo>
                  <a:lnTo>
                    <a:pt x="4945277" y="3572496"/>
                  </a:lnTo>
                  <a:lnTo>
                    <a:pt x="4940469" y="3619882"/>
                  </a:lnTo>
                  <a:lnTo>
                    <a:pt x="4932583" y="3666290"/>
                  </a:lnTo>
                  <a:lnTo>
                    <a:pt x="4921724" y="3711616"/>
                  </a:lnTo>
                  <a:lnTo>
                    <a:pt x="4907998" y="3755754"/>
                  </a:lnTo>
                  <a:lnTo>
                    <a:pt x="4891510" y="3798599"/>
                  </a:lnTo>
                  <a:lnTo>
                    <a:pt x="4872364" y="3840047"/>
                  </a:lnTo>
                  <a:lnTo>
                    <a:pt x="4850666" y="3879992"/>
                  </a:lnTo>
                  <a:lnTo>
                    <a:pt x="4826520" y="3918330"/>
                  </a:lnTo>
                  <a:lnTo>
                    <a:pt x="4800032" y="3954955"/>
                  </a:lnTo>
                  <a:lnTo>
                    <a:pt x="4771307" y="3989763"/>
                  </a:lnTo>
                  <a:lnTo>
                    <a:pt x="4740449" y="4022648"/>
                  </a:lnTo>
                  <a:lnTo>
                    <a:pt x="4707564" y="4053506"/>
                  </a:lnTo>
                  <a:lnTo>
                    <a:pt x="4672757" y="4082231"/>
                  </a:lnTo>
                  <a:lnTo>
                    <a:pt x="4636132" y="4108719"/>
                  </a:lnTo>
                  <a:lnTo>
                    <a:pt x="4597795" y="4132864"/>
                  </a:lnTo>
                  <a:lnTo>
                    <a:pt x="4557850" y="4154562"/>
                  </a:lnTo>
                  <a:lnTo>
                    <a:pt x="4516403" y="4173707"/>
                  </a:lnTo>
                  <a:lnTo>
                    <a:pt x="4473559" y="4190195"/>
                  </a:lnTo>
                  <a:lnTo>
                    <a:pt x="4429423" y="4203921"/>
                  </a:lnTo>
                  <a:lnTo>
                    <a:pt x="4384099" y="4214779"/>
                  </a:lnTo>
                  <a:lnTo>
                    <a:pt x="4337693" y="4222665"/>
                  </a:lnTo>
                  <a:lnTo>
                    <a:pt x="4290309" y="4227473"/>
                  </a:lnTo>
                  <a:lnTo>
                    <a:pt x="4242054" y="4229100"/>
                  </a:lnTo>
                  <a:lnTo>
                    <a:pt x="704850" y="4229100"/>
                  </a:lnTo>
                  <a:lnTo>
                    <a:pt x="656594" y="4227473"/>
                  </a:lnTo>
                  <a:lnTo>
                    <a:pt x="609210" y="4222665"/>
                  </a:lnTo>
                  <a:lnTo>
                    <a:pt x="562804" y="4214779"/>
                  </a:lnTo>
                  <a:lnTo>
                    <a:pt x="517480" y="4203921"/>
                  </a:lnTo>
                  <a:lnTo>
                    <a:pt x="473344" y="4190195"/>
                  </a:lnTo>
                  <a:lnTo>
                    <a:pt x="430500" y="4173707"/>
                  </a:lnTo>
                  <a:lnTo>
                    <a:pt x="389053" y="4154562"/>
                  </a:lnTo>
                  <a:lnTo>
                    <a:pt x="349108" y="4132864"/>
                  </a:lnTo>
                  <a:lnTo>
                    <a:pt x="310771" y="4108719"/>
                  </a:lnTo>
                  <a:lnTo>
                    <a:pt x="274146" y="4082231"/>
                  </a:lnTo>
                  <a:lnTo>
                    <a:pt x="239339" y="4053506"/>
                  </a:lnTo>
                  <a:lnTo>
                    <a:pt x="206454" y="4022648"/>
                  </a:lnTo>
                  <a:lnTo>
                    <a:pt x="175596" y="3989763"/>
                  </a:lnTo>
                  <a:lnTo>
                    <a:pt x="146871" y="3954955"/>
                  </a:lnTo>
                  <a:lnTo>
                    <a:pt x="120383" y="3918330"/>
                  </a:lnTo>
                  <a:lnTo>
                    <a:pt x="96237" y="3879992"/>
                  </a:lnTo>
                  <a:lnTo>
                    <a:pt x="74539" y="3840047"/>
                  </a:lnTo>
                  <a:lnTo>
                    <a:pt x="55393" y="3798599"/>
                  </a:lnTo>
                  <a:lnTo>
                    <a:pt x="38905" y="3755754"/>
                  </a:lnTo>
                  <a:lnTo>
                    <a:pt x="25179" y="3711616"/>
                  </a:lnTo>
                  <a:lnTo>
                    <a:pt x="14320" y="3666290"/>
                  </a:lnTo>
                  <a:lnTo>
                    <a:pt x="6434" y="3619882"/>
                  </a:lnTo>
                  <a:lnTo>
                    <a:pt x="1626" y="3572496"/>
                  </a:lnTo>
                  <a:lnTo>
                    <a:pt x="0" y="3524237"/>
                  </a:lnTo>
                  <a:lnTo>
                    <a:pt x="0" y="704850"/>
                  </a:lnTo>
                  <a:close/>
                </a:path>
              </a:pathLst>
            </a:custGeom>
            <a:ln w="38100">
              <a:solidFill>
                <a:srgbClr val="6F2F9F"/>
              </a:solidFill>
            </a:ln>
          </p:spPr>
          <p:txBody>
            <a:bodyPr wrap="square" lIns="0" tIns="0" rIns="0" bIns="0" rtlCol="0"/>
            <a:lstStyle/>
            <a:p>
              <a:endParaRPr/>
            </a:p>
          </p:txBody>
        </p:sp>
      </p:grpSp>
      <p:sp>
        <p:nvSpPr>
          <p:cNvPr id="13" name="object 13"/>
          <p:cNvSpPr txBox="1"/>
          <p:nvPr/>
        </p:nvSpPr>
        <p:spPr>
          <a:xfrm>
            <a:off x="3901035" y="1409451"/>
            <a:ext cx="8062366" cy="1956946"/>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380" dirty="0">
                <a:latin typeface="Cavolini" panose="03000502040302020204" pitchFamily="66" charset="0"/>
                <a:cs typeface="Cavolini" panose="03000502040302020204" pitchFamily="66" charset="0"/>
              </a:rPr>
              <a:t>We</a:t>
            </a:r>
            <a:r>
              <a:rPr sz="1800" spc="355" dirty="0">
                <a:latin typeface="Cavolini" panose="03000502040302020204" pitchFamily="66" charset="0"/>
                <a:cs typeface="Cavolini" panose="03000502040302020204" pitchFamily="66" charset="0"/>
              </a:rPr>
              <a:t> </a:t>
            </a:r>
            <a:r>
              <a:rPr sz="1800" spc="240" dirty="0">
                <a:latin typeface="Cavolini" panose="03000502040302020204" pitchFamily="66" charset="0"/>
                <a:cs typeface="Cavolini" panose="03000502040302020204" pitchFamily="66" charset="0"/>
              </a:rPr>
              <a:t>start</a:t>
            </a:r>
            <a:r>
              <a:rPr sz="1800" spc="375"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with</a:t>
            </a:r>
            <a:r>
              <a:rPr sz="1800" spc="35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single</a:t>
            </a:r>
            <a:r>
              <a:rPr sz="1800" spc="375" dirty="0">
                <a:latin typeface="Cavolini" panose="03000502040302020204" pitchFamily="66" charset="0"/>
                <a:cs typeface="Cavolini" panose="03000502040302020204" pitchFamily="66" charset="0"/>
              </a:rPr>
              <a:t> </a:t>
            </a:r>
            <a:r>
              <a:rPr sz="1800" spc="220" dirty="0">
                <a:latin typeface="Cavolini" panose="03000502040302020204" pitchFamily="66" charset="0"/>
                <a:cs typeface="Cavolini" panose="03000502040302020204" pitchFamily="66" charset="0"/>
              </a:rPr>
              <a:t>letter </a:t>
            </a:r>
            <a:r>
              <a:rPr sz="1800" spc="150" dirty="0">
                <a:latin typeface="Cavolini" panose="03000502040302020204" pitchFamily="66" charset="0"/>
                <a:cs typeface="Cavolini" panose="03000502040302020204" pitchFamily="66" charset="0"/>
              </a:rPr>
              <a:t>sounds</a:t>
            </a:r>
            <a:r>
              <a:rPr sz="1800" spc="380"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sz="1800" spc="365"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enable</a:t>
            </a:r>
            <a:r>
              <a:rPr sz="1800" spc="365"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children</a:t>
            </a:r>
            <a:r>
              <a:rPr sz="1800" spc="360" dirty="0">
                <a:latin typeface="Cavolini" panose="03000502040302020204" pitchFamily="66" charset="0"/>
                <a:cs typeface="Cavolini" panose="03000502040302020204" pitchFamily="66" charset="0"/>
              </a:rPr>
              <a:t> </a:t>
            </a:r>
            <a:r>
              <a:rPr sz="1800" spc="250" dirty="0">
                <a:latin typeface="Cavolini" panose="03000502040302020204" pitchFamily="66" charset="0"/>
                <a:cs typeface="Cavolini" panose="03000502040302020204" pitchFamily="66" charset="0"/>
              </a:rPr>
              <a:t>to </a:t>
            </a:r>
            <a:r>
              <a:rPr sz="1800" spc="155" dirty="0">
                <a:latin typeface="Cavolini" panose="03000502040302020204" pitchFamily="66" charset="0"/>
                <a:cs typeface="Cavolini" panose="03000502040302020204" pitchFamily="66" charset="0"/>
              </a:rPr>
              <a:t>read</a:t>
            </a:r>
            <a:r>
              <a:rPr sz="1800" spc="36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and</a:t>
            </a:r>
            <a:r>
              <a:rPr sz="1800" spc="360"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spell</a:t>
            </a:r>
            <a:r>
              <a:rPr sz="1800" spc="355"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simple</a:t>
            </a:r>
            <a:r>
              <a:rPr sz="1800" spc="36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words, </a:t>
            </a:r>
            <a:r>
              <a:rPr sz="1800" spc="145" dirty="0">
                <a:latin typeface="Cavolini" panose="03000502040302020204" pitchFamily="66" charset="0"/>
                <a:cs typeface="Cavolini" panose="03000502040302020204" pitchFamily="66" charset="0"/>
              </a:rPr>
              <a:t>leading</a:t>
            </a:r>
            <a:r>
              <a:rPr sz="1800" spc="375"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sz="1800" spc="365"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consonant</a:t>
            </a:r>
            <a:r>
              <a:rPr sz="1800" spc="380"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digraphs </a:t>
            </a:r>
            <a:r>
              <a:rPr sz="1800" spc="150"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175" dirty="0">
                <a:latin typeface="Cavolini" panose="03000502040302020204" pitchFamily="66" charset="0"/>
                <a:cs typeface="Cavolini" panose="03000502040302020204" pitchFamily="66" charset="0"/>
              </a:rPr>
              <a:t>vowel</a:t>
            </a:r>
            <a:r>
              <a:rPr sz="1800" spc="36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digraphs</a:t>
            </a:r>
            <a:r>
              <a:rPr sz="1800" spc="345" dirty="0">
                <a:latin typeface="Cavolini" panose="03000502040302020204" pitchFamily="66" charset="0"/>
                <a:cs typeface="Cavolini" panose="03000502040302020204" pitchFamily="66" charset="0"/>
              </a:rPr>
              <a:t> </a:t>
            </a:r>
            <a:r>
              <a:rPr sz="1800" dirty="0">
                <a:latin typeface="Cavolini" panose="03000502040302020204" pitchFamily="66" charset="0"/>
                <a:cs typeface="Cavolini" panose="03000502040302020204" pitchFamily="66" charset="0"/>
              </a:rPr>
              <a:t>(</a:t>
            </a:r>
            <a:r>
              <a:rPr sz="1800" spc="350" dirty="0">
                <a:latin typeface="Cavolini" panose="03000502040302020204" pitchFamily="66" charset="0"/>
                <a:cs typeface="Cavolini" panose="03000502040302020204" pitchFamily="66" charset="0"/>
              </a:rPr>
              <a:t> </a:t>
            </a:r>
            <a:r>
              <a:rPr sz="1800" dirty="0">
                <a:latin typeface="Cavolini" panose="03000502040302020204" pitchFamily="66" charset="0"/>
                <a:cs typeface="Cavolini" panose="03000502040302020204" pitchFamily="66" charset="0"/>
              </a:rPr>
              <a:t>2</a:t>
            </a:r>
            <a:r>
              <a:rPr sz="1800" spc="37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50" dirty="0">
                <a:latin typeface="Cavolini" panose="03000502040302020204" pitchFamily="66" charset="0"/>
                <a:cs typeface="Cavolini" panose="03000502040302020204" pitchFamily="66" charset="0"/>
              </a:rPr>
              <a:t>3 </a:t>
            </a:r>
            <a:r>
              <a:rPr sz="1800" spc="229" dirty="0">
                <a:latin typeface="Cavolini" panose="03000502040302020204" pitchFamily="66" charset="0"/>
                <a:cs typeface="Cavolini" panose="03000502040302020204" pitchFamily="66" charset="0"/>
              </a:rPr>
              <a:t>letter</a:t>
            </a:r>
            <a:r>
              <a:rPr sz="1800" spc="34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units)</a:t>
            </a:r>
            <a:r>
              <a:rPr sz="1800" spc="370"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and</a:t>
            </a:r>
            <a:r>
              <a:rPr sz="1800" spc="36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longer</a:t>
            </a:r>
            <a:r>
              <a:rPr sz="1800" spc="36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words.</a:t>
            </a:r>
            <a:endParaRPr sz="1800" dirty="0">
              <a:latin typeface="Cavolini" panose="03000502040302020204" pitchFamily="66" charset="0"/>
              <a:cs typeface="Cavolini" panose="03000502040302020204" pitchFamily="66" charset="0"/>
            </a:endParaRPr>
          </a:p>
          <a:p>
            <a:pPr marL="186055" marR="54610" algn="ctr">
              <a:lnSpc>
                <a:spcPct val="100000"/>
              </a:lnSpc>
              <a:spcBef>
                <a:spcPts val="2160"/>
              </a:spcBef>
            </a:pPr>
            <a:r>
              <a:rPr sz="1800" spc="145" dirty="0">
                <a:latin typeface="Cavolini" panose="03000502040302020204" pitchFamily="66" charset="0"/>
                <a:cs typeface="Cavolini" panose="03000502040302020204" pitchFamily="66" charset="0"/>
              </a:rPr>
              <a:t>Common</a:t>
            </a:r>
            <a:r>
              <a:rPr sz="1800" spc="365"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exception</a:t>
            </a:r>
            <a:r>
              <a:rPr sz="1800" spc="355"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words</a:t>
            </a:r>
            <a:r>
              <a:rPr sz="1800" spc="38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are </a:t>
            </a:r>
            <a:r>
              <a:rPr sz="1800" spc="204" dirty="0">
                <a:latin typeface="Cavolini" panose="03000502040302020204" pitchFamily="66" charset="0"/>
                <a:cs typeface="Cavolini" panose="03000502040302020204" pitchFamily="66" charset="0"/>
              </a:rPr>
              <a:t>also</a:t>
            </a:r>
            <a:r>
              <a:rPr sz="1800" spc="355" dirty="0">
                <a:latin typeface="Cavolini" panose="03000502040302020204" pitchFamily="66" charset="0"/>
                <a:cs typeface="Cavolini" panose="03000502040302020204" pitchFamily="66" charset="0"/>
              </a:rPr>
              <a:t> </a:t>
            </a:r>
            <a:r>
              <a:rPr sz="1800" spc="195" dirty="0">
                <a:latin typeface="Cavolini" panose="03000502040302020204" pitchFamily="66" charset="0"/>
                <a:cs typeface="Cavolini" panose="03000502040302020204" pitchFamily="66" charset="0"/>
              </a:rPr>
              <a:t>taught</a:t>
            </a:r>
            <a:r>
              <a:rPr sz="1800" spc="340"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in</a:t>
            </a:r>
            <a:r>
              <a:rPr sz="1800" spc="360" dirty="0">
                <a:latin typeface="Cavolini" panose="03000502040302020204" pitchFamily="66" charset="0"/>
                <a:cs typeface="Cavolini" panose="03000502040302020204" pitchFamily="66" charset="0"/>
              </a:rPr>
              <a:t> </a:t>
            </a:r>
            <a:r>
              <a:rPr sz="1800" spc="190" dirty="0">
                <a:latin typeface="Cavolini" panose="03000502040302020204" pitchFamily="66" charset="0"/>
                <a:cs typeface="Cavolini" panose="03000502040302020204" pitchFamily="66" charset="0"/>
              </a:rPr>
              <a:t>a</a:t>
            </a:r>
            <a:r>
              <a:rPr sz="1800" spc="350" dirty="0">
                <a:latin typeface="Cavolini" panose="03000502040302020204" pitchFamily="66" charset="0"/>
                <a:cs typeface="Cavolini" panose="03000502040302020204" pitchFamily="66" charset="0"/>
              </a:rPr>
              <a:t> </a:t>
            </a:r>
            <a:r>
              <a:rPr sz="1800" spc="130" dirty="0" err="1">
                <a:latin typeface="Cavolini" panose="03000502040302020204" pitchFamily="66" charset="0"/>
                <a:cs typeface="Cavolini" panose="03000502040302020204" pitchFamily="66" charset="0"/>
              </a:rPr>
              <a:t>progressio</a:t>
            </a:r>
            <a:r>
              <a:rPr lang="en-GB" sz="1800" spc="130" dirty="0">
                <a:latin typeface="Cavolini" panose="03000502040302020204" pitchFamily="66" charset="0"/>
                <a:cs typeface="Cavolini" panose="03000502040302020204" pitchFamily="66" charset="0"/>
              </a:rPr>
              <a:t>n </a:t>
            </a:r>
            <a:r>
              <a:rPr lang="en-GB" sz="1800" spc="240" dirty="0">
                <a:latin typeface="Cavolini" panose="03000502040302020204" pitchFamily="66" charset="0"/>
                <a:cs typeface="Cavolini" panose="03000502040302020204" pitchFamily="66" charset="0"/>
              </a:rPr>
              <a:t>that</a:t>
            </a:r>
            <a:r>
              <a:rPr lang="en-GB" sz="1800" spc="345" dirty="0">
                <a:latin typeface="Cavolini" panose="03000502040302020204" pitchFamily="66" charset="0"/>
                <a:cs typeface="Cavolini" panose="03000502040302020204" pitchFamily="66" charset="0"/>
              </a:rPr>
              <a:t> </a:t>
            </a:r>
            <a:r>
              <a:rPr lang="en-GB" sz="1800" spc="220" dirty="0">
                <a:latin typeface="Cavolini" panose="03000502040302020204" pitchFamily="66" charset="0"/>
                <a:cs typeface="Cavolini" panose="03000502040302020204" pitchFamily="66" charset="0"/>
              </a:rPr>
              <a:t>fits</a:t>
            </a:r>
            <a:r>
              <a:rPr lang="en-GB" sz="1800" spc="355" dirty="0">
                <a:latin typeface="Cavolini" panose="03000502040302020204" pitchFamily="66" charset="0"/>
                <a:cs typeface="Cavolini" panose="03000502040302020204" pitchFamily="66" charset="0"/>
              </a:rPr>
              <a:t> </a:t>
            </a:r>
            <a:r>
              <a:rPr lang="en-GB" sz="1800" spc="155" dirty="0">
                <a:latin typeface="Cavolini" panose="03000502040302020204" pitchFamily="66" charset="0"/>
                <a:cs typeface="Cavolini" panose="03000502040302020204" pitchFamily="66" charset="0"/>
              </a:rPr>
              <a:t>within</a:t>
            </a:r>
            <a:r>
              <a:rPr lang="en-GB" sz="1800" spc="350" dirty="0">
                <a:latin typeface="Cavolini" panose="03000502040302020204" pitchFamily="66" charset="0"/>
                <a:cs typeface="Cavolini" panose="03000502040302020204" pitchFamily="66" charset="0"/>
              </a:rPr>
              <a:t> </a:t>
            </a:r>
            <a:r>
              <a:rPr lang="en-GB" sz="1800" spc="190" dirty="0">
                <a:latin typeface="Cavolini" panose="03000502040302020204" pitchFamily="66" charset="0"/>
                <a:cs typeface="Cavolini" panose="03000502040302020204" pitchFamily="66" charset="0"/>
              </a:rPr>
              <a:t>the</a:t>
            </a:r>
            <a:r>
              <a:rPr lang="en-GB" sz="1800" spc="350" dirty="0">
                <a:latin typeface="Cavolini" panose="03000502040302020204" pitchFamily="66" charset="0"/>
                <a:cs typeface="Cavolini" panose="03000502040302020204" pitchFamily="66" charset="0"/>
              </a:rPr>
              <a:t> </a:t>
            </a:r>
            <a:r>
              <a:rPr lang="en-GB" sz="1800" spc="130" dirty="0">
                <a:latin typeface="Cavolini" panose="03000502040302020204" pitchFamily="66" charset="0"/>
                <a:cs typeface="Cavolini" panose="03000502040302020204" pitchFamily="66" charset="0"/>
              </a:rPr>
              <a:t>phonics</a:t>
            </a:r>
            <a:r>
              <a:rPr lang="en-GB" sz="1800" spc="375" dirty="0">
                <a:latin typeface="Cavolini" panose="03000502040302020204" pitchFamily="66" charset="0"/>
                <a:cs typeface="Cavolini" panose="03000502040302020204" pitchFamily="66" charset="0"/>
              </a:rPr>
              <a:t> </a:t>
            </a:r>
            <a:r>
              <a:rPr lang="en-GB" sz="1800" spc="85" dirty="0">
                <a:latin typeface="Cavolini" panose="03000502040302020204" pitchFamily="66" charset="0"/>
                <a:cs typeface="Cavolini" panose="03000502040302020204" pitchFamily="66" charset="0"/>
              </a:rPr>
              <a:t>programme.</a:t>
            </a:r>
            <a:endParaRPr sz="1800" dirty="0">
              <a:latin typeface="Cavolini" panose="03000502040302020204" pitchFamily="66" charset="0"/>
              <a:cs typeface="Cavolini" panose="03000502040302020204" pitchFamily="66" charset="0"/>
            </a:endParaRPr>
          </a:p>
        </p:txBody>
      </p:sp>
      <p:pic>
        <p:nvPicPr>
          <p:cNvPr id="14" name="object 14"/>
          <p:cNvPicPr/>
          <p:nvPr/>
        </p:nvPicPr>
        <p:blipFill>
          <a:blip r:embed="rId2" cstate="print"/>
          <a:stretch>
            <a:fillRect/>
          </a:stretch>
        </p:blipFill>
        <p:spPr>
          <a:xfrm>
            <a:off x="10668000" y="-78054"/>
            <a:ext cx="1663504" cy="1830654"/>
          </a:xfrm>
          <a:prstGeom prst="rect">
            <a:avLst/>
          </a:prstGeom>
        </p:spPr>
      </p:pic>
      <p:pic>
        <p:nvPicPr>
          <p:cNvPr id="16" name="Picture 15" descr="Table&#10;&#10;Description automatically generated">
            <a:extLst>
              <a:ext uri="{FF2B5EF4-FFF2-40B4-BE49-F238E27FC236}">
                <a16:creationId xmlns:a16="http://schemas.microsoft.com/office/drawing/2014/main" id="{F0235599-88A5-4157-B928-705A8263EE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817" y="3962401"/>
            <a:ext cx="3617217" cy="2539748"/>
          </a:xfrm>
          <a:prstGeom prst="rect">
            <a:avLst/>
          </a:prstGeom>
        </p:spPr>
      </p:pic>
      <p:pic>
        <p:nvPicPr>
          <p:cNvPr id="17" name="Picture 16" descr="A screenshot of a computer&#10;&#10;Description automatically generated with medium confidence">
            <a:extLst>
              <a:ext uri="{FF2B5EF4-FFF2-40B4-BE49-F238E27FC236}">
                <a16:creationId xmlns:a16="http://schemas.microsoft.com/office/drawing/2014/main" id="{EC22E106-D6E7-454B-A74F-4FF5819C80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9223" y="3982637"/>
            <a:ext cx="3818380" cy="2539748"/>
          </a:xfrm>
          <a:prstGeom prst="rect">
            <a:avLst/>
          </a:prstGeom>
        </p:spPr>
      </p:pic>
      <p:pic>
        <p:nvPicPr>
          <p:cNvPr id="18" name="Picture 17" descr="Table, whiteboard&#10;&#10;Description automatically generated">
            <a:extLst>
              <a:ext uri="{FF2B5EF4-FFF2-40B4-BE49-F238E27FC236}">
                <a16:creationId xmlns:a16="http://schemas.microsoft.com/office/drawing/2014/main" id="{802BCE3E-23AC-456D-86D5-D9BED51EA1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18633" y="3962401"/>
            <a:ext cx="3681890" cy="255998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81000" y="210311"/>
            <a:ext cx="8763000" cy="627889"/>
            <a:chOff x="2301239" y="210311"/>
            <a:chExt cx="6230620" cy="891540"/>
          </a:xfrm>
        </p:grpSpPr>
        <p:sp>
          <p:nvSpPr>
            <p:cNvPr id="3" name="object 3"/>
            <p:cNvSpPr/>
            <p:nvPr/>
          </p:nvSpPr>
          <p:spPr>
            <a:xfrm>
              <a:off x="2307335" y="216407"/>
              <a:ext cx="6217920" cy="879475"/>
            </a:xfrm>
            <a:custGeom>
              <a:avLst/>
              <a:gdLst/>
              <a:ahLst/>
              <a:cxnLst/>
              <a:rect l="l" t="t" r="r" b="b"/>
              <a:pathLst>
                <a:path w="6217920" h="879475">
                  <a:moveTo>
                    <a:pt x="6217920" y="0"/>
                  </a:moveTo>
                  <a:lnTo>
                    <a:pt x="0" y="0"/>
                  </a:lnTo>
                  <a:lnTo>
                    <a:pt x="0" y="879348"/>
                  </a:lnTo>
                  <a:lnTo>
                    <a:pt x="6217920" y="879348"/>
                  </a:lnTo>
                  <a:lnTo>
                    <a:pt x="6217920" y="0"/>
                  </a:lnTo>
                  <a:close/>
                </a:path>
              </a:pathLst>
            </a:custGeom>
            <a:solidFill>
              <a:srgbClr val="FFFFFF"/>
            </a:solidFill>
          </p:spPr>
          <p:txBody>
            <a:bodyPr wrap="square" lIns="0" tIns="0" rIns="0" bIns="0" rtlCol="0"/>
            <a:lstStyle/>
            <a:p>
              <a:endParaRPr/>
            </a:p>
          </p:txBody>
        </p:sp>
        <p:sp>
          <p:nvSpPr>
            <p:cNvPr id="4" name="object 4"/>
            <p:cNvSpPr/>
            <p:nvPr/>
          </p:nvSpPr>
          <p:spPr>
            <a:xfrm>
              <a:off x="2307335" y="216407"/>
              <a:ext cx="6217920" cy="879475"/>
            </a:xfrm>
            <a:custGeom>
              <a:avLst/>
              <a:gdLst/>
              <a:ahLst/>
              <a:cxnLst/>
              <a:rect l="l" t="t" r="r" b="b"/>
              <a:pathLst>
                <a:path w="6217920" h="879475">
                  <a:moveTo>
                    <a:pt x="0" y="879348"/>
                  </a:moveTo>
                  <a:lnTo>
                    <a:pt x="6217920" y="879348"/>
                  </a:lnTo>
                  <a:lnTo>
                    <a:pt x="6217920" y="0"/>
                  </a:lnTo>
                  <a:lnTo>
                    <a:pt x="0" y="0"/>
                  </a:lnTo>
                  <a:lnTo>
                    <a:pt x="0" y="879348"/>
                  </a:lnTo>
                  <a:close/>
                </a:path>
              </a:pathLst>
            </a:custGeom>
            <a:ln w="12192">
              <a:solidFill>
                <a:srgbClr val="FFFFFF"/>
              </a:solidFill>
            </a:ln>
          </p:spPr>
          <p:txBody>
            <a:bodyPr wrap="square" lIns="0" tIns="0" rIns="0" bIns="0" rtlCol="0"/>
            <a:lstStyle/>
            <a:p>
              <a:endParaRPr/>
            </a:p>
          </p:txBody>
        </p:sp>
      </p:grpSp>
      <p:sp>
        <p:nvSpPr>
          <p:cNvPr id="5" name="object 5"/>
          <p:cNvSpPr txBox="1"/>
          <p:nvPr/>
        </p:nvSpPr>
        <p:spPr>
          <a:xfrm>
            <a:off x="389574" y="355853"/>
            <a:ext cx="8661296" cy="289823"/>
          </a:xfrm>
          <a:prstGeom prst="rect">
            <a:avLst/>
          </a:prstGeom>
        </p:spPr>
        <p:txBody>
          <a:bodyPr vert="horz" wrap="square" lIns="0" tIns="12700" rIns="0" bIns="0" rtlCol="0">
            <a:spAutoFit/>
          </a:bodyPr>
          <a:lstStyle/>
          <a:p>
            <a:pPr marL="2397125" marR="266065" indent="-2129790">
              <a:lnSpc>
                <a:spcPct val="100000"/>
              </a:lnSpc>
              <a:spcBef>
                <a:spcPts val="100"/>
              </a:spcBef>
            </a:pPr>
            <a:r>
              <a:rPr sz="1800" b="1" spc="254" dirty="0">
                <a:solidFill>
                  <a:schemeClr val="tx1"/>
                </a:solidFill>
                <a:latin typeface="Cavolini" panose="03000502040302020204" pitchFamily="66" charset="0"/>
                <a:cs typeface="Cavolini" panose="03000502040302020204" pitchFamily="66" charset="0"/>
              </a:rPr>
              <a:t>How</a:t>
            </a:r>
            <a:r>
              <a:rPr sz="1800" b="1" spc="335" dirty="0">
                <a:solidFill>
                  <a:schemeClr val="tx1"/>
                </a:solidFill>
                <a:latin typeface="Cavolini" panose="03000502040302020204" pitchFamily="66" charset="0"/>
                <a:cs typeface="Cavolini" panose="03000502040302020204" pitchFamily="66" charset="0"/>
              </a:rPr>
              <a:t> </a:t>
            </a:r>
            <a:r>
              <a:rPr sz="1800" b="1" spc="150" dirty="0">
                <a:solidFill>
                  <a:schemeClr val="tx1"/>
                </a:solidFill>
                <a:latin typeface="Cavolini" panose="03000502040302020204" pitchFamily="66" charset="0"/>
                <a:cs typeface="Cavolini" panose="03000502040302020204" pitchFamily="66" charset="0"/>
              </a:rPr>
              <a:t>is</a:t>
            </a:r>
            <a:r>
              <a:rPr sz="1800" b="1" spc="350" dirty="0">
                <a:solidFill>
                  <a:schemeClr val="tx1"/>
                </a:solidFill>
                <a:latin typeface="Cavolini" panose="03000502040302020204" pitchFamily="66" charset="0"/>
                <a:cs typeface="Cavolini" panose="03000502040302020204" pitchFamily="66" charset="0"/>
              </a:rPr>
              <a:t> </a:t>
            </a:r>
            <a:r>
              <a:rPr sz="1800" b="1" spc="250" dirty="0">
                <a:solidFill>
                  <a:schemeClr val="tx1"/>
                </a:solidFill>
                <a:latin typeface="Cavolini" panose="03000502040302020204" pitchFamily="66" charset="0"/>
                <a:cs typeface="Cavolini" panose="03000502040302020204" pitchFamily="66" charset="0"/>
              </a:rPr>
              <a:t>Monster</a:t>
            </a:r>
            <a:r>
              <a:rPr sz="1800" b="1" spc="315" dirty="0">
                <a:solidFill>
                  <a:schemeClr val="tx1"/>
                </a:solidFill>
                <a:latin typeface="Cavolini" panose="03000502040302020204" pitchFamily="66" charset="0"/>
                <a:cs typeface="Cavolini" panose="03000502040302020204" pitchFamily="66" charset="0"/>
              </a:rPr>
              <a:t> </a:t>
            </a:r>
            <a:r>
              <a:rPr sz="1800" b="1" spc="195" dirty="0">
                <a:solidFill>
                  <a:schemeClr val="tx1"/>
                </a:solidFill>
                <a:latin typeface="Cavolini" panose="03000502040302020204" pitchFamily="66" charset="0"/>
                <a:cs typeface="Cavolini" panose="03000502040302020204" pitchFamily="66" charset="0"/>
              </a:rPr>
              <a:t>Phonics</a:t>
            </a:r>
            <a:r>
              <a:rPr sz="1800" b="1" spc="330" dirty="0">
                <a:solidFill>
                  <a:schemeClr val="tx1"/>
                </a:solidFill>
                <a:latin typeface="Cavolini" panose="03000502040302020204" pitchFamily="66" charset="0"/>
                <a:cs typeface="Cavolini" panose="03000502040302020204" pitchFamily="66" charset="0"/>
              </a:rPr>
              <a:t> </a:t>
            </a:r>
            <a:r>
              <a:rPr sz="1800" b="1" spc="120" dirty="0">
                <a:solidFill>
                  <a:schemeClr val="tx1"/>
                </a:solidFill>
                <a:latin typeface="Cavolini" panose="03000502040302020204" pitchFamily="66" charset="0"/>
                <a:cs typeface="Cavolini" panose="03000502040302020204" pitchFamily="66" charset="0"/>
              </a:rPr>
              <a:t>being</a:t>
            </a:r>
            <a:r>
              <a:rPr sz="1800" b="1" spc="325" dirty="0">
                <a:solidFill>
                  <a:schemeClr val="tx1"/>
                </a:solidFill>
                <a:latin typeface="Cavolini" panose="03000502040302020204" pitchFamily="66" charset="0"/>
                <a:cs typeface="Cavolini" panose="03000502040302020204" pitchFamily="66" charset="0"/>
              </a:rPr>
              <a:t> </a:t>
            </a:r>
            <a:r>
              <a:rPr sz="1800" b="1" spc="200" dirty="0">
                <a:solidFill>
                  <a:schemeClr val="tx1"/>
                </a:solidFill>
                <a:latin typeface="Cavolini" panose="03000502040302020204" pitchFamily="66" charset="0"/>
                <a:cs typeface="Cavolini" panose="03000502040302020204" pitchFamily="66" charset="0"/>
              </a:rPr>
              <a:t>taught</a:t>
            </a:r>
            <a:r>
              <a:rPr sz="1800" b="1" spc="325" dirty="0">
                <a:solidFill>
                  <a:schemeClr val="tx1"/>
                </a:solidFill>
                <a:latin typeface="Cavolini" panose="03000502040302020204" pitchFamily="66" charset="0"/>
                <a:cs typeface="Cavolini" panose="03000502040302020204" pitchFamily="66" charset="0"/>
              </a:rPr>
              <a:t> </a:t>
            </a:r>
            <a:r>
              <a:rPr sz="1800" b="1" spc="245" dirty="0">
                <a:solidFill>
                  <a:schemeClr val="tx1"/>
                </a:solidFill>
                <a:latin typeface="Cavolini" panose="03000502040302020204" pitchFamily="66" charset="0"/>
                <a:cs typeface="Cavolini" panose="03000502040302020204" pitchFamily="66" charset="0"/>
              </a:rPr>
              <a:t>at </a:t>
            </a:r>
            <a:r>
              <a:rPr lang="en-GB" b="1" spc="195" dirty="0">
                <a:solidFill>
                  <a:schemeClr val="tx1"/>
                </a:solidFill>
                <a:latin typeface="Cavolini" panose="03000502040302020204" pitchFamily="66" charset="0"/>
                <a:cs typeface="Cavolini" panose="03000502040302020204" pitchFamily="66" charset="0"/>
              </a:rPr>
              <a:t>Town Church?</a:t>
            </a:r>
            <a:endParaRPr sz="1800" b="1"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4713732" y="1571244"/>
            <a:ext cx="2531745" cy="2194560"/>
            <a:chOff x="4713732" y="1571244"/>
            <a:chExt cx="2531745" cy="2194560"/>
          </a:xfrm>
        </p:grpSpPr>
        <p:sp>
          <p:nvSpPr>
            <p:cNvPr id="7" name="object 7"/>
            <p:cNvSpPr/>
            <p:nvPr/>
          </p:nvSpPr>
          <p:spPr>
            <a:xfrm>
              <a:off x="4742688" y="1600200"/>
              <a:ext cx="2473960" cy="2136775"/>
            </a:xfrm>
            <a:custGeom>
              <a:avLst/>
              <a:gdLst/>
              <a:ahLst/>
              <a:cxnLst/>
              <a:rect l="l" t="t" r="r" b="b"/>
              <a:pathLst>
                <a:path w="2473959" h="2136775">
                  <a:moveTo>
                    <a:pt x="1236726" y="0"/>
                  </a:moveTo>
                  <a:lnTo>
                    <a:pt x="1184449" y="937"/>
                  </a:lnTo>
                  <a:lnTo>
                    <a:pt x="1132725" y="3723"/>
                  </a:lnTo>
                  <a:lnTo>
                    <a:pt x="1081597" y="8323"/>
                  </a:lnTo>
                  <a:lnTo>
                    <a:pt x="1031108" y="14698"/>
                  </a:lnTo>
                  <a:lnTo>
                    <a:pt x="981300" y="22811"/>
                  </a:lnTo>
                  <a:lnTo>
                    <a:pt x="932218" y="32626"/>
                  </a:lnTo>
                  <a:lnTo>
                    <a:pt x="883902" y="44105"/>
                  </a:lnTo>
                  <a:lnTo>
                    <a:pt x="836398" y="57211"/>
                  </a:lnTo>
                  <a:lnTo>
                    <a:pt x="789746" y="71907"/>
                  </a:lnTo>
                  <a:lnTo>
                    <a:pt x="743992" y="88156"/>
                  </a:lnTo>
                  <a:lnTo>
                    <a:pt x="699176" y="105922"/>
                  </a:lnTo>
                  <a:lnTo>
                    <a:pt x="655343" y="125166"/>
                  </a:lnTo>
                  <a:lnTo>
                    <a:pt x="612535" y="145852"/>
                  </a:lnTo>
                  <a:lnTo>
                    <a:pt x="570795" y="167943"/>
                  </a:lnTo>
                  <a:lnTo>
                    <a:pt x="530166" y="191401"/>
                  </a:lnTo>
                  <a:lnTo>
                    <a:pt x="490691" y="216190"/>
                  </a:lnTo>
                  <a:lnTo>
                    <a:pt x="452412" y="242273"/>
                  </a:lnTo>
                  <a:lnTo>
                    <a:pt x="415374" y="269612"/>
                  </a:lnTo>
                  <a:lnTo>
                    <a:pt x="379619" y="298171"/>
                  </a:lnTo>
                  <a:lnTo>
                    <a:pt x="345189" y="327912"/>
                  </a:lnTo>
                  <a:lnTo>
                    <a:pt x="312127" y="358798"/>
                  </a:lnTo>
                  <a:lnTo>
                    <a:pt x="280478" y="390792"/>
                  </a:lnTo>
                  <a:lnTo>
                    <a:pt x="250283" y="423858"/>
                  </a:lnTo>
                  <a:lnTo>
                    <a:pt x="221585" y="457957"/>
                  </a:lnTo>
                  <a:lnTo>
                    <a:pt x="194427" y="493053"/>
                  </a:lnTo>
                  <a:lnTo>
                    <a:pt x="168853" y="529110"/>
                  </a:lnTo>
                  <a:lnTo>
                    <a:pt x="144905" y="566089"/>
                  </a:lnTo>
                  <a:lnTo>
                    <a:pt x="122626" y="603954"/>
                  </a:lnTo>
                  <a:lnTo>
                    <a:pt x="102059" y="642667"/>
                  </a:lnTo>
                  <a:lnTo>
                    <a:pt x="83248" y="682192"/>
                  </a:lnTo>
                  <a:lnTo>
                    <a:pt x="66234" y="722492"/>
                  </a:lnTo>
                  <a:lnTo>
                    <a:pt x="51061" y="763529"/>
                  </a:lnTo>
                  <a:lnTo>
                    <a:pt x="37771" y="805267"/>
                  </a:lnTo>
                  <a:lnTo>
                    <a:pt x="26409" y="847667"/>
                  </a:lnTo>
                  <a:lnTo>
                    <a:pt x="17016" y="890695"/>
                  </a:lnTo>
                  <a:lnTo>
                    <a:pt x="9636" y="934311"/>
                  </a:lnTo>
                  <a:lnTo>
                    <a:pt x="4311" y="978479"/>
                  </a:lnTo>
                  <a:lnTo>
                    <a:pt x="1084" y="1023162"/>
                  </a:lnTo>
                  <a:lnTo>
                    <a:pt x="0" y="1068324"/>
                  </a:lnTo>
                  <a:lnTo>
                    <a:pt x="1084" y="1113485"/>
                  </a:lnTo>
                  <a:lnTo>
                    <a:pt x="4311" y="1158168"/>
                  </a:lnTo>
                  <a:lnTo>
                    <a:pt x="9636" y="1202336"/>
                  </a:lnTo>
                  <a:lnTo>
                    <a:pt x="17016" y="1245952"/>
                  </a:lnTo>
                  <a:lnTo>
                    <a:pt x="26409" y="1288980"/>
                  </a:lnTo>
                  <a:lnTo>
                    <a:pt x="37771" y="1331380"/>
                  </a:lnTo>
                  <a:lnTo>
                    <a:pt x="51061" y="1373118"/>
                  </a:lnTo>
                  <a:lnTo>
                    <a:pt x="66234" y="1414155"/>
                  </a:lnTo>
                  <a:lnTo>
                    <a:pt x="83248" y="1454455"/>
                  </a:lnTo>
                  <a:lnTo>
                    <a:pt x="102059" y="1493980"/>
                  </a:lnTo>
                  <a:lnTo>
                    <a:pt x="122626" y="1532693"/>
                  </a:lnTo>
                  <a:lnTo>
                    <a:pt x="144905" y="1570558"/>
                  </a:lnTo>
                  <a:lnTo>
                    <a:pt x="168853" y="1607537"/>
                  </a:lnTo>
                  <a:lnTo>
                    <a:pt x="194427" y="1643594"/>
                  </a:lnTo>
                  <a:lnTo>
                    <a:pt x="221585" y="1678690"/>
                  </a:lnTo>
                  <a:lnTo>
                    <a:pt x="250283" y="1712789"/>
                  </a:lnTo>
                  <a:lnTo>
                    <a:pt x="280478" y="1745855"/>
                  </a:lnTo>
                  <a:lnTo>
                    <a:pt x="312127" y="1777849"/>
                  </a:lnTo>
                  <a:lnTo>
                    <a:pt x="345189" y="1808735"/>
                  </a:lnTo>
                  <a:lnTo>
                    <a:pt x="379619" y="1838476"/>
                  </a:lnTo>
                  <a:lnTo>
                    <a:pt x="415374" y="1867035"/>
                  </a:lnTo>
                  <a:lnTo>
                    <a:pt x="452412" y="1894374"/>
                  </a:lnTo>
                  <a:lnTo>
                    <a:pt x="490691" y="1920457"/>
                  </a:lnTo>
                  <a:lnTo>
                    <a:pt x="530166" y="1945246"/>
                  </a:lnTo>
                  <a:lnTo>
                    <a:pt x="570795" y="1968704"/>
                  </a:lnTo>
                  <a:lnTo>
                    <a:pt x="612535" y="1990795"/>
                  </a:lnTo>
                  <a:lnTo>
                    <a:pt x="655343" y="2011481"/>
                  </a:lnTo>
                  <a:lnTo>
                    <a:pt x="699176" y="2030725"/>
                  </a:lnTo>
                  <a:lnTo>
                    <a:pt x="743992" y="2048491"/>
                  </a:lnTo>
                  <a:lnTo>
                    <a:pt x="789746" y="2064740"/>
                  </a:lnTo>
                  <a:lnTo>
                    <a:pt x="836398" y="2079436"/>
                  </a:lnTo>
                  <a:lnTo>
                    <a:pt x="883902" y="2092542"/>
                  </a:lnTo>
                  <a:lnTo>
                    <a:pt x="932218" y="2104021"/>
                  </a:lnTo>
                  <a:lnTo>
                    <a:pt x="981300" y="2113836"/>
                  </a:lnTo>
                  <a:lnTo>
                    <a:pt x="1031108" y="2121949"/>
                  </a:lnTo>
                  <a:lnTo>
                    <a:pt x="1081597" y="2128324"/>
                  </a:lnTo>
                  <a:lnTo>
                    <a:pt x="1132725" y="2132924"/>
                  </a:lnTo>
                  <a:lnTo>
                    <a:pt x="1184449" y="2135710"/>
                  </a:lnTo>
                  <a:lnTo>
                    <a:pt x="1236726" y="2136648"/>
                  </a:lnTo>
                  <a:lnTo>
                    <a:pt x="1289002" y="2135710"/>
                  </a:lnTo>
                  <a:lnTo>
                    <a:pt x="1340726" y="2132924"/>
                  </a:lnTo>
                  <a:lnTo>
                    <a:pt x="1391854" y="2128324"/>
                  </a:lnTo>
                  <a:lnTo>
                    <a:pt x="1442343" y="2121949"/>
                  </a:lnTo>
                  <a:lnTo>
                    <a:pt x="1492151" y="2113836"/>
                  </a:lnTo>
                  <a:lnTo>
                    <a:pt x="1541233" y="2104021"/>
                  </a:lnTo>
                  <a:lnTo>
                    <a:pt x="1589549" y="2092542"/>
                  </a:lnTo>
                  <a:lnTo>
                    <a:pt x="1637053" y="2079436"/>
                  </a:lnTo>
                  <a:lnTo>
                    <a:pt x="1683705" y="2064740"/>
                  </a:lnTo>
                  <a:lnTo>
                    <a:pt x="1729459" y="2048491"/>
                  </a:lnTo>
                  <a:lnTo>
                    <a:pt x="1774275" y="2030725"/>
                  </a:lnTo>
                  <a:lnTo>
                    <a:pt x="1818108" y="2011481"/>
                  </a:lnTo>
                  <a:lnTo>
                    <a:pt x="1860916" y="1990795"/>
                  </a:lnTo>
                  <a:lnTo>
                    <a:pt x="1902656" y="1968704"/>
                  </a:lnTo>
                  <a:lnTo>
                    <a:pt x="1943285" y="1945246"/>
                  </a:lnTo>
                  <a:lnTo>
                    <a:pt x="1982760" y="1920457"/>
                  </a:lnTo>
                  <a:lnTo>
                    <a:pt x="2021039" y="1894374"/>
                  </a:lnTo>
                  <a:lnTo>
                    <a:pt x="2058077" y="1867035"/>
                  </a:lnTo>
                  <a:lnTo>
                    <a:pt x="2093832" y="1838476"/>
                  </a:lnTo>
                  <a:lnTo>
                    <a:pt x="2128262" y="1808735"/>
                  </a:lnTo>
                  <a:lnTo>
                    <a:pt x="2161324" y="1777849"/>
                  </a:lnTo>
                  <a:lnTo>
                    <a:pt x="2192973" y="1745855"/>
                  </a:lnTo>
                  <a:lnTo>
                    <a:pt x="2223168" y="1712789"/>
                  </a:lnTo>
                  <a:lnTo>
                    <a:pt x="2251866" y="1678690"/>
                  </a:lnTo>
                  <a:lnTo>
                    <a:pt x="2279024" y="1643594"/>
                  </a:lnTo>
                  <a:lnTo>
                    <a:pt x="2304598" y="1607537"/>
                  </a:lnTo>
                  <a:lnTo>
                    <a:pt x="2328546" y="1570558"/>
                  </a:lnTo>
                  <a:lnTo>
                    <a:pt x="2350825" y="1532693"/>
                  </a:lnTo>
                  <a:lnTo>
                    <a:pt x="2371392" y="1493980"/>
                  </a:lnTo>
                  <a:lnTo>
                    <a:pt x="2390203" y="1454455"/>
                  </a:lnTo>
                  <a:lnTo>
                    <a:pt x="2407217" y="1414155"/>
                  </a:lnTo>
                  <a:lnTo>
                    <a:pt x="2422390" y="1373118"/>
                  </a:lnTo>
                  <a:lnTo>
                    <a:pt x="2435680" y="1331380"/>
                  </a:lnTo>
                  <a:lnTo>
                    <a:pt x="2447042" y="1288980"/>
                  </a:lnTo>
                  <a:lnTo>
                    <a:pt x="2456435" y="1245952"/>
                  </a:lnTo>
                  <a:lnTo>
                    <a:pt x="2463815" y="1202336"/>
                  </a:lnTo>
                  <a:lnTo>
                    <a:pt x="2469140" y="1158168"/>
                  </a:lnTo>
                  <a:lnTo>
                    <a:pt x="2472367" y="1113485"/>
                  </a:lnTo>
                  <a:lnTo>
                    <a:pt x="2473452" y="1068324"/>
                  </a:lnTo>
                  <a:lnTo>
                    <a:pt x="2472367" y="1023162"/>
                  </a:lnTo>
                  <a:lnTo>
                    <a:pt x="2469140" y="978479"/>
                  </a:lnTo>
                  <a:lnTo>
                    <a:pt x="2463815" y="934311"/>
                  </a:lnTo>
                  <a:lnTo>
                    <a:pt x="2456435" y="890695"/>
                  </a:lnTo>
                  <a:lnTo>
                    <a:pt x="2447042" y="847667"/>
                  </a:lnTo>
                  <a:lnTo>
                    <a:pt x="2435680" y="805267"/>
                  </a:lnTo>
                  <a:lnTo>
                    <a:pt x="2422390" y="763529"/>
                  </a:lnTo>
                  <a:lnTo>
                    <a:pt x="2407217" y="722492"/>
                  </a:lnTo>
                  <a:lnTo>
                    <a:pt x="2390203" y="682192"/>
                  </a:lnTo>
                  <a:lnTo>
                    <a:pt x="2371392" y="642667"/>
                  </a:lnTo>
                  <a:lnTo>
                    <a:pt x="2350825" y="603954"/>
                  </a:lnTo>
                  <a:lnTo>
                    <a:pt x="2328546" y="566089"/>
                  </a:lnTo>
                  <a:lnTo>
                    <a:pt x="2304598" y="529110"/>
                  </a:lnTo>
                  <a:lnTo>
                    <a:pt x="2279024" y="493053"/>
                  </a:lnTo>
                  <a:lnTo>
                    <a:pt x="2251866" y="457957"/>
                  </a:lnTo>
                  <a:lnTo>
                    <a:pt x="2223168" y="423858"/>
                  </a:lnTo>
                  <a:lnTo>
                    <a:pt x="2192973" y="390792"/>
                  </a:lnTo>
                  <a:lnTo>
                    <a:pt x="2161324" y="358798"/>
                  </a:lnTo>
                  <a:lnTo>
                    <a:pt x="2128262" y="327912"/>
                  </a:lnTo>
                  <a:lnTo>
                    <a:pt x="2093832" y="298171"/>
                  </a:lnTo>
                  <a:lnTo>
                    <a:pt x="2058077" y="269612"/>
                  </a:lnTo>
                  <a:lnTo>
                    <a:pt x="2021039" y="242273"/>
                  </a:lnTo>
                  <a:lnTo>
                    <a:pt x="1982760" y="216190"/>
                  </a:lnTo>
                  <a:lnTo>
                    <a:pt x="1943285" y="191401"/>
                  </a:lnTo>
                  <a:lnTo>
                    <a:pt x="1902656" y="167943"/>
                  </a:lnTo>
                  <a:lnTo>
                    <a:pt x="1860916" y="145852"/>
                  </a:lnTo>
                  <a:lnTo>
                    <a:pt x="1818108" y="125166"/>
                  </a:lnTo>
                  <a:lnTo>
                    <a:pt x="1774275" y="105922"/>
                  </a:lnTo>
                  <a:lnTo>
                    <a:pt x="1729459" y="88156"/>
                  </a:lnTo>
                  <a:lnTo>
                    <a:pt x="1683705" y="71907"/>
                  </a:lnTo>
                  <a:lnTo>
                    <a:pt x="1637053" y="57211"/>
                  </a:lnTo>
                  <a:lnTo>
                    <a:pt x="1589549" y="44105"/>
                  </a:lnTo>
                  <a:lnTo>
                    <a:pt x="1541233" y="32626"/>
                  </a:lnTo>
                  <a:lnTo>
                    <a:pt x="1492151" y="22811"/>
                  </a:lnTo>
                  <a:lnTo>
                    <a:pt x="1442343" y="14698"/>
                  </a:lnTo>
                  <a:lnTo>
                    <a:pt x="1391854" y="8323"/>
                  </a:lnTo>
                  <a:lnTo>
                    <a:pt x="1340726" y="3723"/>
                  </a:lnTo>
                  <a:lnTo>
                    <a:pt x="1289002" y="937"/>
                  </a:lnTo>
                  <a:lnTo>
                    <a:pt x="1236726" y="0"/>
                  </a:lnTo>
                  <a:close/>
                </a:path>
              </a:pathLst>
            </a:custGeom>
            <a:solidFill>
              <a:srgbClr val="FFFFFF"/>
            </a:solidFill>
          </p:spPr>
          <p:txBody>
            <a:bodyPr wrap="square" lIns="0" tIns="0" rIns="0" bIns="0" rtlCol="0"/>
            <a:lstStyle/>
            <a:p>
              <a:endParaRPr/>
            </a:p>
          </p:txBody>
        </p:sp>
        <p:sp>
          <p:nvSpPr>
            <p:cNvPr id="8" name="object 8"/>
            <p:cNvSpPr/>
            <p:nvPr/>
          </p:nvSpPr>
          <p:spPr>
            <a:xfrm>
              <a:off x="4742688" y="1600200"/>
              <a:ext cx="2473960" cy="2136775"/>
            </a:xfrm>
            <a:custGeom>
              <a:avLst/>
              <a:gdLst/>
              <a:ahLst/>
              <a:cxnLst/>
              <a:rect l="l" t="t" r="r" b="b"/>
              <a:pathLst>
                <a:path w="2473959" h="2136775">
                  <a:moveTo>
                    <a:pt x="0" y="1068324"/>
                  </a:moveTo>
                  <a:lnTo>
                    <a:pt x="1084" y="1023162"/>
                  </a:lnTo>
                  <a:lnTo>
                    <a:pt x="4311" y="978479"/>
                  </a:lnTo>
                  <a:lnTo>
                    <a:pt x="9636" y="934311"/>
                  </a:lnTo>
                  <a:lnTo>
                    <a:pt x="17016" y="890695"/>
                  </a:lnTo>
                  <a:lnTo>
                    <a:pt x="26409" y="847667"/>
                  </a:lnTo>
                  <a:lnTo>
                    <a:pt x="37771" y="805267"/>
                  </a:lnTo>
                  <a:lnTo>
                    <a:pt x="51061" y="763529"/>
                  </a:lnTo>
                  <a:lnTo>
                    <a:pt x="66234" y="722492"/>
                  </a:lnTo>
                  <a:lnTo>
                    <a:pt x="83248" y="682192"/>
                  </a:lnTo>
                  <a:lnTo>
                    <a:pt x="102059" y="642667"/>
                  </a:lnTo>
                  <a:lnTo>
                    <a:pt x="122626" y="603954"/>
                  </a:lnTo>
                  <a:lnTo>
                    <a:pt x="144905" y="566089"/>
                  </a:lnTo>
                  <a:lnTo>
                    <a:pt x="168853" y="529110"/>
                  </a:lnTo>
                  <a:lnTo>
                    <a:pt x="194427" y="493053"/>
                  </a:lnTo>
                  <a:lnTo>
                    <a:pt x="221585" y="457957"/>
                  </a:lnTo>
                  <a:lnTo>
                    <a:pt x="250283" y="423858"/>
                  </a:lnTo>
                  <a:lnTo>
                    <a:pt x="280478" y="390792"/>
                  </a:lnTo>
                  <a:lnTo>
                    <a:pt x="312127" y="358798"/>
                  </a:lnTo>
                  <a:lnTo>
                    <a:pt x="345189" y="327912"/>
                  </a:lnTo>
                  <a:lnTo>
                    <a:pt x="379619" y="298171"/>
                  </a:lnTo>
                  <a:lnTo>
                    <a:pt x="415374" y="269612"/>
                  </a:lnTo>
                  <a:lnTo>
                    <a:pt x="452412" y="242273"/>
                  </a:lnTo>
                  <a:lnTo>
                    <a:pt x="490691" y="216190"/>
                  </a:lnTo>
                  <a:lnTo>
                    <a:pt x="530166" y="191401"/>
                  </a:lnTo>
                  <a:lnTo>
                    <a:pt x="570795" y="167943"/>
                  </a:lnTo>
                  <a:lnTo>
                    <a:pt x="612535" y="145852"/>
                  </a:lnTo>
                  <a:lnTo>
                    <a:pt x="655343" y="125166"/>
                  </a:lnTo>
                  <a:lnTo>
                    <a:pt x="699176" y="105922"/>
                  </a:lnTo>
                  <a:lnTo>
                    <a:pt x="743992" y="88156"/>
                  </a:lnTo>
                  <a:lnTo>
                    <a:pt x="789746" y="71907"/>
                  </a:lnTo>
                  <a:lnTo>
                    <a:pt x="836398" y="57211"/>
                  </a:lnTo>
                  <a:lnTo>
                    <a:pt x="883902" y="44105"/>
                  </a:lnTo>
                  <a:lnTo>
                    <a:pt x="932218" y="32626"/>
                  </a:lnTo>
                  <a:lnTo>
                    <a:pt x="981300" y="22811"/>
                  </a:lnTo>
                  <a:lnTo>
                    <a:pt x="1031108" y="14698"/>
                  </a:lnTo>
                  <a:lnTo>
                    <a:pt x="1081597" y="8323"/>
                  </a:lnTo>
                  <a:lnTo>
                    <a:pt x="1132725" y="3723"/>
                  </a:lnTo>
                  <a:lnTo>
                    <a:pt x="1184449" y="937"/>
                  </a:lnTo>
                  <a:lnTo>
                    <a:pt x="1236726" y="0"/>
                  </a:lnTo>
                  <a:lnTo>
                    <a:pt x="1289002" y="937"/>
                  </a:lnTo>
                  <a:lnTo>
                    <a:pt x="1340726" y="3723"/>
                  </a:lnTo>
                  <a:lnTo>
                    <a:pt x="1391854" y="8323"/>
                  </a:lnTo>
                  <a:lnTo>
                    <a:pt x="1442343" y="14698"/>
                  </a:lnTo>
                  <a:lnTo>
                    <a:pt x="1492151" y="22811"/>
                  </a:lnTo>
                  <a:lnTo>
                    <a:pt x="1541233" y="32626"/>
                  </a:lnTo>
                  <a:lnTo>
                    <a:pt x="1589549" y="44105"/>
                  </a:lnTo>
                  <a:lnTo>
                    <a:pt x="1637053" y="57211"/>
                  </a:lnTo>
                  <a:lnTo>
                    <a:pt x="1683705" y="71907"/>
                  </a:lnTo>
                  <a:lnTo>
                    <a:pt x="1729459" y="88156"/>
                  </a:lnTo>
                  <a:lnTo>
                    <a:pt x="1774275" y="105922"/>
                  </a:lnTo>
                  <a:lnTo>
                    <a:pt x="1818108" y="125166"/>
                  </a:lnTo>
                  <a:lnTo>
                    <a:pt x="1860916" y="145852"/>
                  </a:lnTo>
                  <a:lnTo>
                    <a:pt x="1902656" y="167943"/>
                  </a:lnTo>
                  <a:lnTo>
                    <a:pt x="1943285" y="191401"/>
                  </a:lnTo>
                  <a:lnTo>
                    <a:pt x="1982760" y="216190"/>
                  </a:lnTo>
                  <a:lnTo>
                    <a:pt x="2021039" y="242273"/>
                  </a:lnTo>
                  <a:lnTo>
                    <a:pt x="2058077" y="269612"/>
                  </a:lnTo>
                  <a:lnTo>
                    <a:pt x="2093832" y="298171"/>
                  </a:lnTo>
                  <a:lnTo>
                    <a:pt x="2128262" y="327912"/>
                  </a:lnTo>
                  <a:lnTo>
                    <a:pt x="2161324" y="358798"/>
                  </a:lnTo>
                  <a:lnTo>
                    <a:pt x="2192973" y="390792"/>
                  </a:lnTo>
                  <a:lnTo>
                    <a:pt x="2223168" y="423858"/>
                  </a:lnTo>
                  <a:lnTo>
                    <a:pt x="2251866" y="457957"/>
                  </a:lnTo>
                  <a:lnTo>
                    <a:pt x="2279024" y="493053"/>
                  </a:lnTo>
                  <a:lnTo>
                    <a:pt x="2304598" y="529110"/>
                  </a:lnTo>
                  <a:lnTo>
                    <a:pt x="2328546" y="566089"/>
                  </a:lnTo>
                  <a:lnTo>
                    <a:pt x="2350825" y="603954"/>
                  </a:lnTo>
                  <a:lnTo>
                    <a:pt x="2371392" y="642667"/>
                  </a:lnTo>
                  <a:lnTo>
                    <a:pt x="2390203" y="682192"/>
                  </a:lnTo>
                  <a:lnTo>
                    <a:pt x="2407217" y="722492"/>
                  </a:lnTo>
                  <a:lnTo>
                    <a:pt x="2422390" y="763529"/>
                  </a:lnTo>
                  <a:lnTo>
                    <a:pt x="2435680" y="805267"/>
                  </a:lnTo>
                  <a:lnTo>
                    <a:pt x="2447042" y="847667"/>
                  </a:lnTo>
                  <a:lnTo>
                    <a:pt x="2456435" y="890695"/>
                  </a:lnTo>
                  <a:lnTo>
                    <a:pt x="2463815" y="934311"/>
                  </a:lnTo>
                  <a:lnTo>
                    <a:pt x="2469140" y="978479"/>
                  </a:lnTo>
                  <a:lnTo>
                    <a:pt x="2472367" y="1023162"/>
                  </a:lnTo>
                  <a:lnTo>
                    <a:pt x="2473452" y="1068324"/>
                  </a:lnTo>
                  <a:lnTo>
                    <a:pt x="2472367" y="1113485"/>
                  </a:lnTo>
                  <a:lnTo>
                    <a:pt x="2469140" y="1158168"/>
                  </a:lnTo>
                  <a:lnTo>
                    <a:pt x="2463815" y="1202336"/>
                  </a:lnTo>
                  <a:lnTo>
                    <a:pt x="2456435" y="1245952"/>
                  </a:lnTo>
                  <a:lnTo>
                    <a:pt x="2447042" y="1288980"/>
                  </a:lnTo>
                  <a:lnTo>
                    <a:pt x="2435680" y="1331380"/>
                  </a:lnTo>
                  <a:lnTo>
                    <a:pt x="2422390" y="1373118"/>
                  </a:lnTo>
                  <a:lnTo>
                    <a:pt x="2407217" y="1414155"/>
                  </a:lnTo>
                  <a:lnTo>
                    <a:pt x="2390203" y="1454455"/>
                  </a:lnTo>
                  <a:lnTo>
                    <a:pt x="2371392" y="1493980"/>
                  </a:lnTo>
                  <a:lnTo>
                    <a:pt x="2350825" y="1532693"/>
                  </a:lnTo>
                  <a:lnTo>
                    <a:pt x="2328546" y="1570558"/>
                  </a:lnTo>
                  <a:lnTo>
                    <a:pt x="2304598" y="1607537"/>
                  </a:lnTo>
                  <a:lnTo>
                    <a:pt x="2279024" y="1643594"/>
                  </a:lnTo>
                  <a:lnTo>
                    <a:pt x="2251866" y="1678690"/>
                  </a:lnTo>
                  <a:lnTo>
                    <a:pt x="2223168" y="1712789"/>
                  </a:lnTo>
                  <a:lnTo>
                    <a:pt x="2192973" y="1745855"/>
                  </a:lnTo>
                  <a:lnTo>
                    <a:pt x="2161324" y="1777849"/>
                  </a:lnTo>
                  <a:lnTo>
                    <a:pt x="2128262" y="1808735"/>
                  </a:lnTo>
                  <a:lnTo>
                    <a:pt x="2093832" y="1838476"/>
                  </a:lnTo>
                  <a:lnTo>
                    <a:pt x="2058077" y="1867035"/>
                  </a:lnTo>
                  <a:lnTo>
                    <a:pt x="2021039" y="1894374"/>
                  </a:lnTo>
                  <a:lnTo>
                    <a:pt x="1982760" y="1920457"/>
                  </a:lnTo>
                  <a:lnTo>
                    <a:pt x="1943285" y="1945246"/>
                  </a:lnTo>
                  <a:lnTo>
                    <a:pt x="1902656" y="1968704"/>
                  </a:lnTo>
                  <a:lnTo>
                    <a:pt x="1860916" y="1990795"/>
                  </a:lnTo>
                  <a:lnTo>
                    <a:pt x="1818108" y="2011481"/>
                  </a:lnTo>
                  <a:lnTo>
                    <a:pt x="1774275" y="2030725"/>
                  </a:lnTo>
                  <a:lnTo>
                    <a:pt x="1729459" y="2048491"/>
                  </a:lnTo>
                  <a:lnTo>
                    <a:pt x="1683705" y="2064740"/>
                  </a:lnTo>
                  <a:lnTo>
                    <a:pt x="1637053" y="2079436"/>
                  </a:lnTo>
                  <a:lnTo>
                    <a:pt x="1589549" y="2092542"/>
                  </a:lnTo>
                  <a:lnTo>
                    <a:pt x="1541233" y="2104021"/>
                  </a:lnTo>
                  <a:lnTo>
                    <a:pt x="1492151" y="2113836"/>
                  </a:lnTo>
                  <a:lnTo>
                    <a:pt x="1442343" y="2121949"/>
                  </a:lnTo>
                  <a:lnTo>
                    <a:pt x="1391854" y="2128324"/>
                  </a:lnTo>
                  <a:lnTo>
                    <a:pt x="1340726" y="2132924"/>
                  </a:lnTo>
                  <a:lnTo>
                    <a:pt x="1289002" y="2135710"/>
                  </a:lnTo>
                  <a:lnTo>
                    <a:pt x="1236726" y="2136648"/>
                  </a:lnTo>
                  <a:lnTo>
                    <a:pt x="1184449" y="2135710"/>
                  </a:lnTo>
                  <a:lnTo>
                    <a:pt x="1132725" y="2132924"/>
                  </a:lnTo>
                  <a:lnTo>
                    <a:pt x="1081597" y="2128324"/>
                  </a:lnTo>
                  <a:lnTo>
                    <a:pt x="1031108" y="2121949"/>
                  </a:lnTo>
                  <a:lnTo>
                    <a:pt x="981300" y="2113836"/>
                  </a:lnTo>
                  <a:lnTo>
                    <a:pt x="932218" y="2104021"/>
                  </a:lnTo>
                  <a:lnTo>
                    <a:pt x="883902" y="2092542"/>
                  </a:lnTo>
                  <a:lnTo>
                    <a:pt x="836398" y="2079436"/>
                  </a:lnTo>
                  <a:lnTo>
                    <a:pt x="789746" y="2064740"/>
                  </a:lnTo>
                  <a:lnTo>
                    <a:pt x="743992" y="2048491"/>
                  </a:lnTo>
                  <a:lnTo>
                    <a:pt x="699176" y="2030725"/>
                  </a:lnTo>
                  <a:lnTo>
                    <a:pt x="655343" y="2011481"/>
                  </a:lnTo>
                  <a:lnTo>
                    <a:pt x="612535" y="1990795"/>
                  </a:lnTo>
                  <a:lnTo>
                    <a:pt x="570795" y="1968704"/>
                  </a:lnTo>
                  <a:lnTo>
                    <a:pt x="530166" y="1945246"/>
                  </a:lnTo>
                  <a:lnTo>
                    <a:pt x="490691" y="1920457"/>
                  </a:lnTo>
                  <a:lnTo>
                    <a:pt x="452412" y="1894374"/>
                  </a:lnTo>
                  <a:lnTo>
                    <a:pt x="415374" y="1867035"/>
                  </a:lnTo>
                  <a:lnTo>
                    <a:pt x="379619" y="1838476"/>
                  </a:lnTo>
                  <a:lnTo>
                    <a:pt x="345189" y="1808735"/>
                  </a:lnTo>
                  <a:lnTo>
                    <a:pt x="312127" y="1777849"/>
                  </a:lnTo>
                  <a:lnTo>
                    <a:pt x="280478" y="1745855"/>
                  </a:lnTo>
                  <a:lnTo>
                    <a:pt x="250283" y="1712789"/>
                  </a:lnTo>
                  <a:lnTo>
                    <a:pt x="221585" y="1678690"/>
                  </a:lnTo>
                  <a:lnTo>
                    <a:pt x="194427" y="1643594"/>
                  </a:lnTo>
                  <a:lnTo>
                    <a:pt x="168853" y="1607537"/>
                  </a:lnTo>
                  <a:lnTo>
                    <a:pt x="144905" y="1570558"/>
                  </a:lnTo>
                  <a:lnTo>
                    <a:pt x="122626" y="1532693"/>
                  </a:lnTo>
                  <a:lnTo>
                    <a:pt x="102059" y="1493980"/>
                  </a:lnTo>
                  <a:lnTo>
                    <a:pt x="83248" y="1454455"/>
                  </a:lnTo>
                  <a:lnTo>
                    <a:pt x="66234" y="1414155"/>
                  </a:lnTo>
                  <a:lnTo>
                    <a:pt x="51061" y="1373118"/>
                  </a:lnTo>
                  <a:lnTo>
                    <a:pt x="37771" y="1331380"/>
                  </a:lnTo>
                  <a:lnTo>
                    <a:pt x="26409" y="1288980"/>
                  </a:lnTo>
                  <a:lnTo>
                    <a:pt x="17016" y="1245952"/>
                  </a:lnTo>
                  <a:lnTo>
                    <a:pt x="9636" y="1202336"/>
                  </a:lnTo>
                  <a:lnTo>
                    <a:pt x="4311" y="1158168"/>
                  </a:lnTo>
                  <a:lnTo>
                    <a:pt x="1084" y="1113485"/>
                  </a:lnTo>
                  <a:lnTo>
                    <a:pt x="0" y="1068324"/>
                  </a:lnTo>
                  <a:close/>
                </a:path>
              </a:pathLst>
            </a:custGeom>
            <a:ln w="57912">
              <a:solidFill>
                <a:srgbClr val="6F2F9F"/>
              </a:solidFill>
            </a:ln>
          </p:spPr>
          <p:txBody>
            <a:bodyPr wrap="square" lIns="0" tIns="0" rIns="0" bIns="0" rtlCol="0"/>
            <a:lstStyle/>
            <a:p>
              <a:endParaRPr/>
            </a:p>
          </p:txBody>
        </p:sp>
      </p:grpSp>
      <p:sp>
        <p:nvSpPr>
          <p:cNvPr id="9" name="object 9"/>
          <p:cNvSpPr txBox="1"/>
          <p:nvPr/>
        </p:nvSpPr>
        <p:spPr>
          <a:xfrm>
            <a:off x="5364607" y="2489073"/>
            <a:ext cx="1231265" cy="330835"/>
          </a:xfrm>
          <a:prstGeom prst="rect">
            <a:avLst/>
          </a:prstGeom>
        </p:spPr>
        <p:txBody>
          <a:bodyPr vert="horz" wrap="square" lIns="0" tIns="13335" rIns="0" bIns="0" rtlCol="0">
            <a:spAutoFit/>
          </a:bodyPr>
          <a:lstStyle/>
          <a:p>
            <a:pPr marL="12700">
              <a:lnSpc>
                <a:spcPct val="100000"/>
              </a:lnSpc>
              <a:spcBef>
                <a:spcPts val="105"/>
              </a:spcBef>
              <a:tabLst>
                <a:tab pos="1049655" algn="l"/>
              </a:tabLst>
            </a:pPr>
            <a:r>
              <a:rPr sz="2000" b="1" spc="220" dirty="0">
                <a:solidFill>
                  <a:schemeClr val="tx1"/>
                </a:solidFill>
                <a:latin typeface="Cavolini" panose="03000502040302020204" pitchFamily="66" charset="0"/>
                <a:cs typeface="Cavolini" panose="03000502040302020204" pitchFamily="66" charset="0"/>
              </a:rPr>
              <a:t>Phase</a:t>
            </a:r>
            <a:r>
              <a:rPr sz="2000" b="1" dirty="0">
                <a:solidFill>
                  <a:schemeClr val="tx1"/>
                </a:solidFill>
                <a:latin typeface="Cavolini" panose="03000502040302020204" pitchFamily="66" charset="0"/>
                <a:cs typeface="Cavolini" panose="03000502040302020204" pitchFamily="66" charset="0"/>
              </a:rPr>
              <a:t>	</a:t>
            </a:r>
            <a:r>
              <a:rPr sz="2000" b="1" spc="-50" dirty="0">
                <a:solidFill>
                  <a:schemeClr val="tx1"/>
                </a:solidFill>
                <a:latin typeface="Cavolini" panose="03000502040302020204" pitchFamily="66" charset="0"/>
                <a:cs typeface="Cavolini" panose="03000502040302020204" pitchFamily="66" charset="0"/>
              </a:rPr>
              <a:t>1</a:t>
            </a:r>
            <a:endParaRPr sz="2000" b="1" dirty="0">
              <a:solidFill>
                <a:schemeClr val="tx1"/>
              </a:solidFill>
              <a:latin typeface="Cavolini" panose="03000502040302020204" pitchFamily="66" charset="0"/>
              <a:cs typeface="Cavolini" panose="03000502040302020204" pitchFamily="66" charset="0"/>
            </a:endParaRPr>
          </a:p>
        </p:txBody>
      </p:sp>
      <p:grpSp>
        <p:nvGrpSpPr>
          <p:cNvPr id="10" name="object 10"/>
          <p:cNvGrpSpPr/>
          <p:nvPr/>
        </p:nvGrpSpPr>
        <p:grpSpPr>
          <a:xfrm>
            <a:off x="187452" y="1383791"/>
            <a:ext cx="4243070" cy="5084445"/>
            <a:chOff x="187452" y="1383791"/>
            <a:chExt cx="4243070" cy="5084445"/>
          </a:xfrm>
        </p:grpSpPr>
        <p:sp>
          <p:nvSpPr>
            <p:cNvPr id="11" name="object 11"/>
            <p:cNvSpPr/>
            <p:nvPr/>
          </p:nvSpPr>
          <p:spPr>
            <a:xfrm>
              <a:off x="206502" y="1402841"/>
              <a:ext cx="4204970" cy="5046345"/>
            </a:xfrm>
            <a:custGeom>
              <a:avLst/>
              <a:gdLst/>
              <a:ahLst/>
              <a:cxnLst/>
              <a:rect l="l" t="t" r="r" b="b"/>
              <a:pathLst>
                <a:path w="4204970" h="5046345">
                  <a:moveTo>
                    <a:pt x="3503930" y="0"/>
                  </a:moveTo>
                  <a:lnTo>
                    <a:pt x="700798" y="0"/>
                  </a:lnTo>
                  <a:lnTo>
                    <a:pt x="652817" y="1617"/>
                  </a:lnTo>
                  <a:lnTo>
                    <a:pt x="605703" y="6398"/>
                  </a:lnTo>
                  <a:lnTo>
                    <a:pt x="559561" y="14240"/>
                  </a:lnTo>
                  <a:lnTo>
                    <a:pt x="514496" y="25037"/>
                  </a:lnTo>
                  <a:lnTo>
                    <a:pt x="470612" y="38685"/>
                  </a:lnTo>
                  <a:lnTo>
                    <a:pt x="428014" y="55080"/>
                  </a:lnTo>
                  <a:lnTo>
                    <a:pt x="386805" y="74117"/>
                  </a:lnTo>
                  <a:lnTo>
                    <a:pt x="347090" y="95692"/>
                  </a:lnTo>
                  <a:lnTo>
                    <a:pt x="308973" y="119700"/>
                  </a:lnTo>
                  <a:lnTo>
                    <a:pt x="272559" y="146037"/>
                  </a:lnTo>
                  <a:lnTo>
                    <a:pt x="237952" y="174598"/>
                  </a:lnTo>
                  <a:lnTo>
                    <a:pt x="205257" y="205279"/>
                  </a:lnTo>
                  <a:lnTo>
                    <a:pt x="174577" y="237976"/>
                  </a:lnTo>
                  <a:lnTo>
                    <a:pt x="146018" y="272583"/>
                  </a:lnTo>
                  <a:lnTo>
                    <a:pt x="119684" y="308998"/>
                  </a:lnTo>
                  <a:lnTo>
                    <a:pt x="95678" y="347114"/>
                  </a:lnTo>
                  <a:lnTo>
                    <a:pt x="74106" y="386828"/>
                  </a:lnTo>
                  <a:lnTo>
                    <a:pt x="55071" y="428035"/>
                  </a:lnTo>
                  <a:lnTo>
                    <a:pt x="38679" y="470631"/>
                  </a:lnTo>
                  <a:lnTo>
                    <a:pt x="25032" y="514511"/>
                  </a:lnTo>
                  <a:lnTo>
                    <a:pt x="14237" y="559571"/>
                  </a:lnTo>
                  <a:lnTo>
                    <a:pt x="6397" y="605707"/>
                  </a:lnTo>
                  <a:lnTo>
                    <a:pt x="1616" y="652813"/>
                  </a:lnTo>
                  <a:lnTo>
                    <a:pt x="0" y="700786"/>
                  </a:lnTo>
                  <a:lnTo>
                    <a:pt x="0" y="4345165"/>
                  </a:lnTo>
                  <a:lnTo>
                    <a:pt x="1616" y="4393146"/>
                  </a:lnTo>
                  <a:lnTo>
                    <a:pt x="6397" y="4440260"/>
                  </a:lnTo>
                  <a:lnTo>
                    <a:pt x="14237" y="4486402"/>
                  </a:lnTo>
                  <a:lnTo>
                    <a:pt x="25032" y="4531467"/>
                  </a:lnTo>
                  <a:lnTo>
                    <a:pt x="38679" y="4575351"/>
                  </a:lnTo>
                  <a:lnTo>
                    <a:pt x="55071" y="4617949"/>
                  </a:lnTo>
                  <a:lnTo>
                    <a:pt x="74106" y="4659158"/>
                  </a:lnTo>
                  <a:lnTo>
                    <a:pt x="95678" y="4698873"/>
                  </a:lnTo>
                  <a:lnTo>
                    <a:pt x="119684" y="4736990"/>
                  </a:lnTo>
                  <a:lnTo>
                    <a:pt x="146018" y="4773404"/>
                  </a:lnTo>
                  <a:lnTo>
                    <a:pt x="174577" y="4808011"/>
                  </a:lnTo>
                  <a:lnTo>
                    <a:pt x="205257" y="4840706"/>
                  </a:lnTo>
                  <a:lnTo>
                    <a:pt x="237952" y="4871386"/>
                  </a:lnTo>
                  <a:lnTo>
                    <a:pt x="272559" y="4899945"/>
                  </a:lnTo>
                  <a:lnTo>
                    <a:pt x="308973" y="4926279"/>
                  </a:lnTo>
                  <a:lnTo>
                    <a:pt x="347090" y="4950285"/>
                  </a:lnTo>
                  <a:lnTo>
                    <a:pt x="386805" y="4971857"/>
                  </a:lnTo>
                  <a:lnTo>
                    <a:pt x="428014" y="4990892"/>
                  </a:lnTo>
                  <a:lnTo>
                    <a:pt x="470612" y="5007284"/>
                  </a:lnTo>
                  <a:lnTo>
                    <a:pt x="514496" y="5020931"/>
                  </a:lnTo>
                  <a:lnTo>
                    <a:pt x="559561" y="5031726"/>
                  </a:lnTo>
                  <a:lnTo>
                    <a:pt x="605703" y="5039566"/>
                  </a:lnTo>
                  <a:lnTo>
                    <a:pt x="652817" y="5044347"/>
                  </a:lnTo>
                  <a:lnTo>
                    <a:pt x="700798" y="5045964"/>
                  </a:lnTo>
                  <a:lnTo>
                    <a:pt x="3503930" y="5045964"/>
                  </a:lnTo>
                  <a:lnTo>
                    <a:pt x="3551902" y="5044347"/>
                  </a:lnTo>
                  <a:lnTo>
                    <a:pt x="3599008" y="5039566"/>
                  </a:lnTo>
                  <a:lnTo>
                    <a:pt x="3645144" y="5031726"/>
                  </a:lnTo>
                  <a:lnTo>
                    <a:pt x="3690204" y="5020931"/>
                  </a:lnTo>
                  <a:lnTo>
                    <a:pt x="3734084" y="5007284"/>
                  </a:lnTo>
                  <a:lnTo>
                    <a:pt x="3776680" y="4990892"/>
                  </a:lnTo>
                  <a:lnTo>
                    <a:pt x="3817887" y="4971857"/>
                  </a:lnTo>
                  <a:lnTo>
                    <a:pt x="3857601" y="4950285"/>
                  </a:lnTo>
                  <a:lnTo>
                    <a:pt x="3895717" y="4926279"/>
                  </a:lnTo>
                  <a:lnTo>
                    <a:pt x="3932132" y="4899945"/>
                  </a:lnTo>
                  <a:lnTo>
                    <a:pt x="3966739" y="4871386"/>
                  </a:lnTo>
                  <a:lnTo>
                    <a:pt x="3999436" y="4840706"/>
                  </a:lnTo>
                  <a:lnTo>
                    <a:pt x="4030117" y="4808011"/>
                  </a:lnTo>
                  <a:lnTo>
                    <a:pt x="4058678" y="4773404"/>
                  </a:lnTo>
                  <a:lnTo>
                    <a:pt x="4085015" y="4736990"/>
                  </a:lnTo>
                  <a:lnTo>
                    <a:pt x="4109023" y="4698873"/>
                  </a:lnTo>
                  <a:lnTo>
                    <a:pt x="4130598" y="4659158"/>
                  </a:lnTo>
                  <a:lnTo>
                    <a:pt x="4149635" y="4617949"/>
                  </a:lnTo>
                  <a:lnTo>
                    <a:pt x="4166030" y="4575351"/>
                  </a:lnTo>
                  <a:lnTo>
                    <a:pt x="4179678" y="4531467"/>
                  </a:lnTo>
                  <a:lnTo>
                    <a:pt x="4190475" y="4486402"/>
                  </a:lnTo>
                  <a:lnTo>
                    <a:pt x="4198317" y="4440260"/>
                  </a:lnTo>
                  <a:lnTo>
                    <a:pt x="4203098" y="4393146"/>
                  </a:lnTo>
                  <a:lnTo>
                    <a:pt x="4204716" y="4345165"/>
                  </a:lnTo>
                  <a:lnTo>
                    <a:pt x="4204716" y="700786"/>
                  </a:lnTo>
                  <a:lnTo>
                    <a:pt x="4203098" y="652813"/>
                  </a:lnTo>
                  <a:lnTo>
                    <a:pt x="4198317" y="605707"/>
                  </a:lnTo>
                  <a:lnTo>
                    <a:pt x="4190475" y="559571"/>
                  </a:lnTo>
                  <a:lnTo>
                    <a:pt x="4179678" y="514511"/>
                  </a:lnTo>
                  <a:lnTo>
                    <a:pt x="4166030" y="470631"/>
                  </a:lnTo>
                  <a:lnTo>
                    <a:pt x="4149635" y="428035"/>
                  </a:lnTo>
                  <a:lnTo>
                    <a:pt x="4130598" y="386828"/>
                  </a:lnTo>
                  <a:lnTo>
                    <a:pt x="4109023" y="347114"/>
                  </a:lnTo>
                  <a:lnTo>
                    <a:pt x="4085015" y="308998"/>
                  </a:lnTo>
                  <a:lnTo>
                    <a:pt x="4058678" y="272583"/>
                  </a:lnTo>
                  <a:lnTo>
                    <a:pt x="4030117" y="237976"/>
                  </a:lnTo>
                  <a:lnTo>
                    <a:pt x="3999436" y="205279"/>
                  </a:lnTo>
                  <a:lnTo>
                    <a:pt x="3966739" y="174598"/>
                  </a:lnTo>
                  <a:lnTo>
                    <a:pt x="3932132" y="146037"/>
                  </a:lnTo>
                  <a:lnTo>
                    <a:pt x="3895717" y="119700"/>
                  </a:lnTo>
                  <a:lnTo>
                    <a:pt x="3857601" y="95692"/>
                  </a:lnTo>
                  <a:lnTo>
                    <a:pt x="3817887" y="74117"/>
                  </a:lnTo>
                  <a:lnTo>
                    <a:pt x="3776680" y="55080"/>
                  </a:lnTo>
                  <a:lnTo>
                    <a:pt x="3734084" y="38685"/>
                  </a:lnTo>
                  <a:lnTo>
                    <a:pt x="3690204" y="25037"/>
                  </a:lnTo>
                  <a:lnTo>
                    <a:pt x="3645144" y="14240"/>
                  </a:lnTo>
                  <a:lnTo>
                    <a:pt x="3599008" y="6398"/>
                  </a:lnTo>
                  <a:lnTo>
                    <a:pt x="3551902" y="1617"/>
                  </a:lnTo>
                  <a:lnTo>
                    <a:pt x="3503930" y="0"/>
                  </a:lnTo>
                  <a:close/>
                </a:path>
              </a:pathLst>
            </a:custGeom>
            <a:solidFill>
              <a:srgbClr val="FFFFFF"/>
            </a:solidFill>
          </p:spPr>
          <p:txBody>
            <a:bodyPr wrap="square" lIns="0" tIns="0" rIns="0" bIns="0" rtlCol="0"/>
            <a:lstStyle/>
            <a:p>
              <a:endParaRPr/>
            </a:p>
          </p:txBody>
        </p:sp>
        <p:sp>
          <p:nvSpPr>
            <p:cNvPr id="12" name="object 12"/>
            <p:cNvSpPr/>
            <p:nvPr/>
          </p:nvSpPr>
          <p:spPr>
            <a:xfrm>
              <a:off x="206502" y="1402841"/>
              <a:ext cx="4204970" cy="5046345"/>
            </a:xfrm>
            <a:custGeom>
              <a:avLst/>
              <a:gdLst/>
              <a:ahLst/>
              <a:cxnLst/>
              <a:rect l="l" t="t" r="r" b="b"/>
              <a:pathLst>
                <a:path w="4204970" h="5046345">
                  <a:moveTo>
                    <a:pt x="0" y="700786"/>
                  </a:moveTo>
                  <a:lnTo>
                    <a:pt x="1616" y="652813"/>
                  </a:lnTo>
                  <a:lnTo>
                    <a:pt x="6397" y="605707"/>
                  </a:lnTo>
                  <a:lnTo>
                    <a:pt x="14237" y="559571"/>
                  </a:lnTo>
                  <a:lnTo>
                    <a:pt x="25032" y="514511"/>
                  </a:lnTo>
                  <a:lnTo>
                    <a:pt x="38679" y="470631"/>
                  </a:lnTo>
                  <a:lnTo>
                    <a:pt x="55071" y="428035"/>
                  </a:lnTo>
                  <a:lnTo>
                    <a:pt x="74106" y="386828"/>
                  </a:lnTo>
                  <a:lnTo>
                    <a:pt x="95678" y="347114"/>
                  </a:lnTo>
                  <a:lnTo>
                    <a:pt x="119684" y="308998"/>
                  </a:lnTo>
                  <a:lnTo>
                    <a:pt x="146018" y="272583"/>
                  </a:lnTo>
                  <a:lnTo>
                    <a:pt x="174577" y="237976"/>
                  </a:lnTo>
                  <a:lnTo>
                    <a:pt x="205257" y="205279"/>
                  </a:lnTo>
                  <a:lnTo>
                    <a:pt x="237952" y="174598"/>
                  </a:lnTo>
                  <a:lnTo>
                    <a:pt x="272559" y="146037"/>
                  </a:lnTo>
                  <a:lnTo>
                    <a:pt x="308973" y="119700"/>
                  </a:lnTo>
                  <a:lnTo>
                    <a:pt x="347090" y="95692"/>
                  </a:lnTo>
                  <a:lnTo>
                    <a:pt x="386805" y="74117"/>
                  </a:lnTo>
                  <a:lnTo>
                    <a:pt x="428014" y="55080"/>
                  </a:lnTo>
                  <a:lnTo>
                    <a:pt x="470612" y="38685"/>
                  </a:lnTo>
                  <a:lnTo>
                    <a:pt x="514496" y="25037"/>
                  </a:lnTo>
                  <a:lnTo>
                    <a:pt x="559561" y="14240"/>
                  </a:lnTo>
                  <a:lnTo>
                    <a:pt x="605703" y="6398"/>
                  </a:lnTo>
                  <a:lnTo>
                    <a:pt x="652817" y="1617"/>
                  </a:lnTo>
                  <a:lnTo>
                    <a:pt x="700798" y="0"/>
                  </a:lnTo>
                  <a:lnTo>
                    <a:pt x="3503930" y="0"/>
                  </a:lnTo>
                  <a:lnTo>
                    <a:pt x="3551902" y="1617"/>
                  </a:lnTo>
                  <a:lnTo>
                    <a:pt x="3599008" y="6398"/>
                  </a:lnTo>
                  <a:lnTo>
                    <a:pt x="3645144" y="14240"/>
                  </a:lnTo>
                  <a:lnTo>
                    <a:pt x="3690204" y="25037"/>
                  </a:lnTo>
                  <a:lnTo>
                    <a:pt x="3734084" y="38685"/>
                  </a:lnTo>
                  <a:lnTo>
                    <a:pt x="3776680" y="55080"/>
                  </a:lnTo>
                  <a:lnTo>
                    <a:pt x="3817887" y="74117"/>
                  </a:lnTo>
                  <a:lnTo>
                    <a:pt x="3857601" y="95692"/>
                  </a:lnTo>
                  <a:lnTo>
                    <a:pt x="3895717" y="119700"/>
                  </a:lnTo>
                  <a:lnTo>
                    <a:pt x="3932132" y="146037"/>
                  </a:lnTo>
                  <a:lnTo>
                    <a:pt x="3966739" y="174598"/>
                  </a:lnTo>
                  <a:lnTo>
                    <a:pt x="3999436" y="205279"/>
                  </a:lnTo>
                  <a:lnTo>
                    <a:pt x="4030117" y="237976"/>
                  </a:lnTo>
                  <a:lnTo>
                    <a:pt x="4058678" y="272583"/>
                  </a:lnTo>
                  <a:lnTo>
                    <a:pt x="4085015" y="308998"/>
                  </a:lnTo>
                  <a:lnTo>
                    <a:pt x="4109023" y="347114"/>
                  </a:lnTo>
                  <a:lnTo>
                    <a:pt x="4130598" y="386828"/>
                  </a:lnTo>
                  <a:lnTo>
                    <a:pt x="4149635" y="428035"/>
                  </a:lnTo>
                  <a:lnTo>
                    <a:pt x="4166030" y="470631"/>
                  </a:lnTo>
                  <a:lnTo>
                    <a:pt x="4179678" y="514511"/>
                  </a:lnTo>
                  <a:lnTo>
                    <a:pt x="4190475" y="559571"/>
                  </a:lnTo>
                  <a:lnTo>
                    <a:pt x="4198317" y="605707"/>
                  </a:lnTo>
                  <a:lnTo>
                    <a:pt x="4203098" y="652813"/>
                  </a:lnTo>
                  <a:lnTo>
                    <a:pt x="4204716" y="700786"/>
                  </a:lnTo>
                  <a:lnTo>
                    <a:pt x="4204716" y="4345165"/>
                  </a:lnTo>
                  <a:lnTo>
                    <a:pt x="4203098" y="4393146"/>
                  </a:lnTo>
                  <a:lnTo>
                    <a:pt x="4198317" y="4440260"/>
                  </a:lnTo>
                  <a:lnTo>
                    <a:pt x="4190475" y="4486402"/>
                  </a:lnTo>
                  <a:lnTo>
                    <a:pt x="4179678" y="4531467"/>
                  </a:lnTo>
                  <a:lnTo>
                    <a:pt x="4166030" y="4575351"/>
                  </a:lnTo>
                  <a:lnTo>
                    <a:pt x="4149635" y="4617949"/>
                  </a:lnTo>
                  <a:lnTo>
                    <a:pt x="4130598" y="4659158"/>
                  </a:lnTo>
                  <a:lnTo>
                    <a:pt x="4109023" y="4698873"/>
                  </a:lnTo>
                  <a:lnTo>
                    <a:pt x="4085015" y="4736990"/>
                  </a:lnTo>
                  <a:lnTo>
                    <a:pt x="4058678" y="4773404"/>
                  </a:lnTo>
                  <a:lnTo>
                    <a:pt x="4030117" y="4808011"/>
                  </a:lnTo>
                  <a:lnTo>
                    <a:pt x="3999436" y="4840706"/>
                  </a:lnTo>
                  <a:lnTo>
                    <a:pt x="3966739" y="4871386"/>
                  </a:lnTo>
                  <a:lnTo>
                    <a:pt x="3932132" y="4899945"/>
                  </a:lnTo>
                  <a:lnTo>
                    <a:pt x="3895717" y="4926279"/>
                  </a:lnTo>
                  <a:lnTo>
                    <a:pt x="3857601" y="4950285"/>
                  </a:lnTo>
                  <a:lnTo>
                    <a:pt x="3817887" y="4971857"/>
                  </a:lnTo>
                  <a:lnTo>
                    <a:pt x="3776680" y="4990892"/>
                  </a:lnTo>
                  <a:lnTo>
                    <a:pt x="3734084" y="5007284"/>
                  </a:lnTo>
                  <a:lnTo>
                    <a:pt x="3690204" y="5020931"/>
                  </a:lnTo>
                  <a:lnTo>
                    <a:pt x="3645144" y="5031726"/>
                  </a:lnTo>
                  <a:lnTo>
                    <a:pt x="3599008" y="5039566"/>
                  </a:lnTo>
                  <a:lnTo>
                    <a:pt x="3551902" y="5044347"/>
                  </a:lnTo>
                  <a:lnTo>
                    <a:pt x="3503930" y="5045964"/>
                  </a:lnTo>
                  <a:lnTo>
                    <a:pt x="700798" y="5045964"/>
                  </a:lnTo>
                  <a:lnTo>
                    <a:pt x="652817" y="5044347"/>
                  </a:lnTo>
                  <a:lnTo>
                    <a:pt x="605703" y="5039566"/>
                  </a:lnTo>
                  <a:lnTo>
                    <a:pt x="559561" y="5031726"/>
                  </a:lnTo>
                  <a:lnTo>
                    <a:pt x="514496" y="5020931"/>
                  </a:lnTo>
                  <a:lnTo>
                    <a:pt x="470612" y="5007284"/>
                  </a:lnTo>
                  <a:lnTo>
                    <a:pt x="428014" y="4990892"/>
                  </a:lnTo>
                  <a:lnTo>
                    <a:pt x="386805" y="4971857"/>
                  </a:lnTo>
                  <a:lnTo>
                    <a:pt x="347090" y="4950285"/>
                  </a:lnTo>
                  <a:lnTo>
                    <a:pt x="308973" y="4926279"/>
                  </a:lnTo>
                  <a:lnTo>
                    <a:pt x="272559" y="4899945"/>
                  </a:lnTo>
                  <a:lnTo>
                    <a:pt x="237952" y="4871386"/>
                  </a:lnTo>
                  <a:lnTo>
                    <a:pt x="205257" y="4840706"/>
                  </a:lnTo>
                  <a:lnTo>
                    <a:pt x="174577" y="4808011"/>
                  </a:lnTo>
                  <a:lnTo>
                    <a:pt x="146018" y="4773404"/>
                  </a:lnTo>
                  <a:lnTo>
                    <a:pt x="119684" y="4736990"/>
                  </a:lnTo>
                  <a:lnTo>
                    <a:pt x="95678" y="4698873"/>
                  </a:lnTo>
                  <a:lnTo>
                    <a:pt x="74106" y="4659158"/>
                  </a:lnTo>
                  <a:lnTo>
                    <a:pt x="55071" y="4617949"/>
                  </a:lnTo>
                  <a:lnTo>
                    <a:pt x="38679" y="4575351"/>
                  </a:lnTo>
                  <a:lnTo>
                    <a:pt x="25032" y="4531467"/>
                  </a:lnTo>
                  <a:lnTo>
                    <a:pt x="14237" y="4486402"/>
                  </a:lnTo>
                  <a:lnTo>
                    <a:pt x="6397" y="4440260"/>
                  </a:lnTo>
                  <a:lnTo>
                    <a:pt x="1616" y="4393146"/>
                  </a:lnTo>
                  <a:lnTo>
                    <a:pt x="0" y="4345165"/>
                  </a:lnTo>
                  <a:lnTo>
                    <a:pt x="0" y="700786"/>
                  </a:lnTo>
                  <a:close/>
                </a:path>
              </a:pathLst>
            </a:custGeom>
            <a:ln w="38100">
              <a:solidFill>
                <a:srgbClr val="6F2F9F"/>
              </a:solidFill>
            </a:ln>
          </p:spPr>
          <p:txBody>
            <a:bodyPr wrap="square" lIns="0" tIns="0" rIns="0" bIns="0" rtlCol="0"/>
            <a:lstStyle/>
            <a:p>
              <a:endParaRPr/>
            </a:p>
          </p:txBody>
        </p:sp>
      </p:grpSp>
      <p:sp>
        <p:nvSpPr>
          <p:cNvPr id="13" name="object 13"/>
          <p:cNvSpPr txBox="1"/>
          <p:nvPr/>
        </p:nvSpPr>
        <p:spPr>
          <a:xfrm>
            <a:off x="565274" y="1612834"/>
            <a:ext cx="3435985" cy="4206280"/>
          </a:xfrm>
          <a:prstGeom prst="rect">
            <a:avLst/>
          </a:prstGeom>
        </p:spPr>
        <p:txBody>
          <a:bodyPr vert="horz" wrap="square" lIns="0" tIns="12700" rIns="0" bIns="0" rtlCol="0">
            <a:spAutoFit/>
          </a:bodyPr>
          <a:lstStyle/>
          <a:p>
            <a:pPr marL="286385" indent="-286385" algn="l">
              <a:lnSpc>
                <a:spcPct val="100000"/>
              </a:lnSpc>
              <a:spcBef>
                <a:spcPts val="100"/>
              </a:spcBef>
              <a:buFont typeface="Arial"/>
              <a:buChar char="•"/>
              <a:tabLst>
                <a:tab pos="286385" algn="l"/>
              </a:tabLst>
            </a:pPr>
            <a:r>
              <a:rPr sz="1800" spc="165" dirty="0">
                <a:latin typeface="Cavolini" panose="03000502040302020204" pitchFamily="66" charset="0"/>
                <a:cs typeface="Cavolini" panose="03000502040302020204" pitchFamily="66" charset="0"/>
              </a:rPr>
              <a:t>Begins</a:t>
            </a:r>
            <a:r>
              <a:rPr sz="1800" spc="370"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in</a:t>
            </a:r>
            <a:r>
              <a:rPr sz="1800" spc="355" dirty="0">
                <a:latin typeface="Cavolini" panose="03000502040302020204" pitchFamily="66" charset="0"/>
                <a:cs typeface="Cavolini" panose="03000502040302020204" pitchFamily="66" charset="0"/>
              </a:rPr>
              <a:t> </a:t>
            </a:r>
            <a:r>
              <a:rPr lang="en-GB" spc="220" dirty="0">
                <a:latin typeface="Cavolini" panose="03000502040302020204" pitchFamily="66" charset="0"/>
                <a:cs typeface="Cavolini" panose="03000502040302020204" pitchFamily="66" charset="0"/>
              </a:rPr>
              <a:t>nursery.</a:t>
            </a:r>
          </a:p>
          <a:p>
            <a:pPr marL="286385" indent="-286385" algn="l">
              <a:lnSpc>
                <a:spcPct val="100000"/>
              </a:lnSpc>
              <a:spcBef>
                <a:spcPts val="100"/>
              </a:spcBef>
              <a:buFont typeface="Arial"/>
              <a:buChar char="•"/>
              <a:tabLst>
                <a:tab pos="286385" algn="l"/>
              </a:tabLst>
            </a:pPr>
            <a:endParaRPr lang="en-GB" spc="220" dirty="0">
              <a:latin typeface="Cavolini" panose="03000502040302020204" pitchFamily="66" charset="0"/>
              <a:cs typeface="Cavolini" panose="03000502040302020204" pitchFamily="66" charset="0"/>
            </a:endParaRPr>
          </a:p>
          <a:p>
            <a:pPr marL="286385" indent="-286385" algn="l">
              <a:lnSpc>
                <a:spcPct val="100000"/>
              </a:lnSpc>
              <a:spcBef>
                <a:spcPts val="100"/>
              </a:spcBef>
              <a:buFont typeface="Arial"/>
              <a:buChar char="•"/>
              <a:tabLst>
                <a:tab pos="286385" algn="l"/>
              </a:tabLst>
            </a:pPr>
            <a:r>
              <a:rPr sz="1800" spc="185" dirty="0">
                <a:latin typeface="Cavolini" panose="03000502040302020204" pitchFamily="66" charset="0"/>
                <a:cs typeface="Cavolini" panose="03000502040302020204" pitchFamily="66" charset="0"/>
              </a:rPr>
              <a:t>Develops</a:t>
            </a:r>
            <a:r>
              <a:rPr sz="1800" spc="345"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speaking</a:t>
            </a:r>
            <a:r>
              <a:rPr lang="en-GB" spc="360"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and 	</a:t>
            </a:r>
            <a:r>
              <a:rPr sz="1800" spc="160" dirty="0">
                <a:latin typeface="Cavolini" panose="03000502040302020204" pitchFamily="66" charset="0"/>
                <a:cs typeface="Cavolini" panose="03000502040302020204" pitchFamily="66" charset="0"/>
              </a:rPr>
              <a:t>listening</a:t>
            </a:r>
            <a:r>
              <a:rPr sz="1800" spc="370"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skills.</a:t>
            </a:r>
            <a:endParaRPr lang="en-GB" sz="1800" spc="145" dirty="0">
              <a:latin typeface="Cavolini" panose="03000502040302020204" pitchFamily="66" charset="0"/>
              <a:cs typeface="Cavolini" panose="03000502040302020204" pitchFamily="66" charset="0"/>
            </a:endParaRPr>
          </a:p>
          <a:p>
            <a:pPr marL="286385" indent="-286385" algn="l">
              <a:lnSpc>
                <a:spcPct val="100000"/>
              </a:lnSpc>
              <a:spcBef>
                <a:spcPts val="100"/>
              </a:spcBef>
              <a:buFont typeface="Arial"/>
              <a:buChar char="•"/>
              <a:tabLst>
                <a:tab pos="286385" algn="l"/>
              </a:tabLst>
            </a:pPr>
            <a:endParaRPr lang="en-GB" dirty="0">
              <a:latin typeface="Cavolini" panose="03000502040302020204" pitchFamily="66" charset="0"/>
              <a:cs typeface="Cavolini" panose="03000502040302020204" pitchFamily="66" charset="0"/>
            </a:endParaRPr>
          </a:p>
          <a:p>
            <a:pPr marL="299085" marR="5080" indent="-287020" algn="l">
              <a:lnSpc>
                <a:spcPct val="100000"/>
              </a:lnSpc>
              <a:buFont typeface="Arial"/>
              <a:buChar char="•"/>
              <a:tabLst>
                <a:tab pos="823594" algn="l"/>
              </a:tabLst>
            </a:pPr>
            <a:r>
              <a:rPr sz="1800" spc="195" dirty="0">
                <a:latin typeface="Cavolini" panose="03000502040302020204" pitchFamily="66" charset="0"/>
                <a:cs typeface="Cavolini" panose="03000502040302020204" pitchFamily="66" charset="0"/>
              </a:rPr>
              <a:t>Focuses</a:t>
            </a:r>
            <a:r>
              <a:rPr sz="1800" dirty="0">
                <a:latin typeface="Cavolini" panose="03000502040302020204" pitchFamily="66" charset="0"/>
                <a:cs typeface="Cavolini" panose="03000502040302020204" pitchFamily="66" charset="0"/>
              </a:rPr>
              <a:t>	</a:t>
            </a:r>
            <a:r>
              <a:rPr sz="1800" spc="114" dirty="0">
                <a:latin typeface="Cavolini" panose="03000502040302020204" pitchFamily="66" charset="0"/>
                <a:cs typeface="Cavolini" panose="03000502040302020204" pitchFamily="66" charset="0"/>
              </a:rPr>
              <a:t>on</a:t>
            </a:r>
            <a:r>
              <a:rPr lang="en-GB" sz="1800" spc="114"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environmental</a:t>
            </a:r>
            <a:r>
              <a:rPr lang="en-GB" spc="37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sounds,</a:t>
            </a:r>
            <a:r>
              <a:rPr lang="en-GB"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listening</a:t>
            </a:r>
            <a:r>
              <a:rPr sz="1800" spc="37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and</a:t>
            </a:r>
            <a:r>
              <a:rPr sz="1800" spc="360" dirty="0">
                <a:latin typeface="Cavolini" panose="03000502040302020204" pitchFamily="66" charset="0"/>
                <a:cs typeface="Cavolini" panose="03000502040302020204" pitchFamily="66" charset="0"/>
              </a:rPr>
              <a:t> </a:t>
            </a:r>
            <a:r>
              <a:rPr sz="1800" spc="130" dirty="0">
                <a:latin typeface="Cavolini" panose="03000502040302020204" pitchFamily="66" charset="0"/>
                <a:cs typeface="Cavolini" panose="03000502040302020204" pitchFamily="66" charset="0"/>
              </a:rPr>
              <a:t>tuning </a:t>
            </a:r>
            <a:r>
              <a:rPr sz="1800" spc="185" dirty="0">
                <a:latin typeface="Cavolini" panose="03000502040302020204" pitchFamily="66" charset="0"/>
                <a:cs typeface="Cavolini" panose="03000502040302020204" pitchFamily="66" charset="0"/>
              </a:rPr>
              <a:t>into</a:t>
            </a:r>
            <a:r>
              <a:rPr sz="1800" spc="36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sounds</a:t>
            </a:r>
            <a:r>
              <a:rPr sz="1800" spc="380"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they</a:t>
            </a:r>
            <a:r>
              <a:rPr sz="1800" spc="365" dirty="0">
                <a:latin typeface="Cavolini" panose="03000502040302020204" pitchFamily="66" charset="0"/>
                <a:cs typeface="Cavolini" panose="03000502040302020204" pitchFamily="66" charset="0"/>
              </a:rPr>
              <a:t> </a:t>
            </a:r>
            <a:r>
              <a:rPr sz="1800" spc="110" dirty="0">
                <a:latin typeface="Cavolini" panose="03000502040302020204" pitchFamily="66" charset="0"/>
                <a:cs typeface="Cavolini" panose="03000502040302020204" pitchFamily="66" charset="0"/>
              </a:rPr>
              <a:t>hear </a:t>
            </a:r>
            <a:r>
              <a:rPr sz="1800" spc="140" dirty="0">
                <a:latin typeface="Cavolini" panose="03000502040302020204" pitchFamily="66" charset="0"/>
                <a:cs typeface="Cavolini" panose="03000502040302020204" pitchFamily="66" charset="0"/>
              </a:rPr>
              <a:t>around</a:t>
            </a:r>
            <a:r>
              <a:rPr sz="1800" spc="355"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them.</a:t>
            </a:r>
            <a:endParaRPr lang="en-GB" sz="1800" spc="105" dirty="0">
              <a:latin typeface="Cavolini" panose="03000502040302020204" pitchFamily="66" charset="0"/>
              <a:cs typeface="Cavolini" panose="03000502040302020204" pitchFamily="66" charset="0"/>
            </a:endParaRPr>
          </a:p>
          <a:p>
            <a:pPr marL="299085" marR="5080" indent="-287020" algn="l">
              <a:lnSpc>
                <a:spcPct val="100000"/>
              </a:lnSpc>
              <a:buFont typeface="Arial"/>
              <a:buChar char="•"/>
              <a:tabLst>
                <a:tab pos="823594" algn="l"/>
              </a:tabLst>
            </a:pPr>
            <a:endParaRPr sz="1800" dirty="0">
              <a:latin typeface="Cavolini" panose="03000502040302020204" pitchFamily="66" charset="0"/>
              <a:cs typeface="Cavolini" panose="03000502040302020204" pitchFamily="66" charset="0"/>
            </a:endParaRPr>
          </a:p>
          <a:p>
            <a:pPr marL="396240" marR="101600" indent="-276225" algn="l">
              <a:lnSpc>
                <a:spcPct val="100000"/>
              </a:lnSpc>
              <a:spcBef>
                <a:spcPts val="5"/>
              </a:spcBef>
              <a:buChar char="•"/>
              <a:tabLst>
                <a:tab pos="396240" algn="l"/>
                <a:tab pos="407034" algn="l"/>
              </a:tabLst>
            </a:pPr>
            <a:r>
              <a:rPr sz="1800"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Prepares</a:t>
            </a:r>
            <a:r>
              <a:rPr sz="1800" spc="360"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children</a:t>
            </a:r>
            <a:r>
              <a:rPr sz="1800" spc="350"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for </a:t>
            </a:r>
            <a:r>
              <a:rPr sz="1800" spc="135" dirty="0">
                <a:latin typeface="Cavolini" panose="03000502040302020204" pitchFamily="66" charset="0"/>
                <a:cs typeface="Cavolini" panose="03000502040302020204" pitchFamily="66" charset="0"/>
              </a:rPr>
              <a:t>learning</a:t>
            </a:r>
            <a:r>
              <a:rPr sz="1800" spc="345"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lang="en-GB" spc="365"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read</a:t>
            </a:r>
            <a:r>
              <a:rPr sz="1800" spc="35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with</a:t>
            </a:r>
            <a:r>
              <a:rPr lang="en-GB"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phonics.</a:t>
            </a:r>
            <a:endParaRPr sz="1800" dirty="0">
              <a:latin typeface="Cavolini" panose="03000502040302020204" pitchFamily="66" charset="0"/>
              <a:cs typeface="Cavolini" panose="03000502040302020204" pitchFamily="66" charset="0"/>
            </a:endParaRPr>
          </a:p>
        </p:txBody>
      </p:sp>
      <p:grpSp>
        <p:nvGrpSpPr>
          <p:cNvPr id="14" name="object 14"/>
          <p:cNvGrpSpPr/>
          <p:nvPr/>
        </p:nvGrpSpPr>
        <p:grpSpPr>
          <a:xfrm>
            <a:off x="7600188" y="3480815"/>
            <a:ext cx="4358640" cy="3200400"/>
            <a:chOff x="7600188" y="3480815"/>
            <a:chExt cx="4358640" cy="3200400"/>
          </a:xfrm>
        </p:grpSpPr>
        <p:sp>
          <p:nvSpPr>
            <p:cNvPr id="15" name="object 15"/>
            <p:cNvSpPr/>
            <p:nvPr/>
          </p:nvSpPr>
          <p:spPr>
            <a:xfrm>
              <a:off x="7619238" y="3499865"/>
              <a:ext cx="4320540" cy="3162300"/>
            </a:xfrm>
            <a:custGeom>
              <a:avLst/>
              <a:gdLst/>
              <a:ahLst/>
              <a:cxnLst/>
              <a:rect l="l" t="t" r="r" b="b"/>
              <a:pathLst>
                <a:path w="4320540" h="3162300">
                  <a:moveTo>
                    <a:pt x="3793489" y="0"/>
                  </a:moveTo>
                  <a:lnTo>
                    <a:pt x="527050" y="0"/>
                  </a:lnTo>
                  <a:lnTo>
                    <a:pt x="479077" y="2153"/>
                  </a:lnTo>
                  <a:lnTo>
                    <a:pt x="432311" y="8491"/>
                  </a:lnTo>
                  <a:lnTo>
                    <a:pt x="386938" y="18826"/>
                  </a:lnTo>
                  <a:lnTo>
                    <a:pt x="343144" y="32973"/>
                  </a:lnTo>
                  <a:lnTo>
                    <a:pt x="301114" y="50745"/>
                  </a:lnTo>
                  <a:lnTo>
                    <a:pt x="261036" y="71957"/>
                  </a:lnTo>
                  <a:lnTo>
                    <a:pt x="223095" y="96422"/>
                  </a:lnTo>
                  <a:lnTo>
                    <a:pt x="187477" y="123954"/>
                  </a:lnTo>
                  <a:lnTo>
                    <a:pt x="154368" y="154368"/>
                  </a:lnTo>
                  <a:lnTo>
                    <a:pt x="123954" y="187477"/>
                  </a:lnTo>
                  <a:lnTo>
                    <a:pt x="96422" y="223095"/>
                  </a:lnTo>
                  <a:lnTo>
                    <a:pt x="71957" y="261036"/>
                  </a:lnTo>
                  <a:lnTo>
                    <a:pt x="50745" y="301114"/>
                  </a:lnTo>
                  <a:lnTo>
                    <a:pt x="32973" y="343144"/>
                  </a:lnTo>
                  <a:lnTo>
                    <a:pt x="18826" y="386938"/>
                  </a:lnTo>
                  <a:lnTo>
                    <a:pt x="8491" y="432311"/>
                  </a:lnTo>
                  <a:lnTo>
                    <a:pt x="2153" y="479077"/>
                  </a:lnTo>
                  <a:lnTo>
                    <a:pt x="0" y="527050"/>
                  </a:lnTo>
                  <a:lnTo>
                    <a:pt x="0" y="2635237"/>
                  </a:lnTo>
                  <a:lnTo>
                    <a:pt x="2153" y="2683210"/>
                  </a:lnTo>
                  <a:lnTo>
                    <a:pt x="8491" y="2729976"/>
                  </a:lnTo>
                  <a:lnTo>
                    <a:pt x="18826" y="2775349"/>
                  </a:lnTo>
                  <a:lnTo>
                    <a:pt x="32973" y="2819144"/>
                  </a:lnTo>
                  <a:lnTo>
                    <a:pt x="50745" y="2861174"/>
                  </a:lnTo>
                  <a:lnTo>
                    <a:pt x="71957" y="2901253"/>
                  </a:lnTo>
                  <a:lnTo>
                    <a:pt x="96422" y="2939196"/>
                  </a:lnTo>
                  <a:lnTo>
                    <a:pt x="123954" y="2974815"/>
                  </a:lnTo>
                  <a:lnTo>
                    <a:pt x="154368" y="3007925"/>
                  </a:lnTo>
                  <a:lnTo>
                    <a:pt x="187477" y="3038339"/>
                  </a:lnTo>
                  <a:lnTo>
                    <a:pt x="223095" y="3065873"/>
                  </a:lnTo>
                  <a:lnTo>
                    <a:pt x="261036" y="3090339"/>
                  </a:lnTo>
                  <a:lnTo>
                    <a:pt x="301114" y="3111552"/>
                  </a:lnTo>
                  <a:lnTo>
                    <a:pt x="343144" y="3129325"/>
                  </a:lnTo>
                  <a:lnTo>
                    <a:pt x="386938" y="3143472"/>
                  </a:lnTo>
                  <a:lnTo>
                    <a:pt x="432311" y="3153808"/>
                  </a:lnTo>
                  <a:lnTo>
                    <a:pt x="479077" y="3160146"/>
                  </a:lnTo>
                  <a:lnTo>
                    <a:pt x="527050" y="3162300"/>
                  </a:lnTo>
                  <a:lnTo>
                    <a:pt x="3793489" y="3162300"/>
                  </a:lnTo>
                  <a:lnTo>
                    <a:pt x="3841462" y="3160146"/>
                  </a:lnTo>
                  <a:lnTo>
                    <a:pt x="3888228" y="3153808"/>
                  </a:lnTo>
                  <a:lnTo>
                    <a:pt x="3933601" y="3143472"/>
                  </a:lnTo>
                  <a:lnTo>
                    <a:pt x="3977395" y="3129325"/>
                  </a:lnTo>
                  <a:lnTo>
                    <a:pt x="4019425" y="3111552"/>
                  </a:lnTo>
                  <a:lnTo>
                    <a:pt x="4059503" y="3090339"/>
                  </a:lnTo>
                  <a:lnTo>
                    <a:pt x="4097444" y="3065873"/>
                  </a:lnTo>
                  <a:lnTo>
                    <a:pt x="4133062" y="3038339"/>
                  </a:lnTo>
                  <a:lnTo>
                    <a:pt x="4166171" y="3007925"/>
                  </a:lnTo>
                  <a:lnTo>
                    <a:pt x="4196585" y="2974815"/>
                  </a:lnTo>
                  <a:lnTo>
                    <a:pt x="4224117" y="2939196"/>
                  </a:lnTo>
                  <a:lnTo>
                    <a:pt x="4248582" y="2901253"/>
                  </a:lnTo>
                  <a:lnTo>
                    <a:pt x="4269794" y="2861174"/>
                  </a:lnTo>
                  <a:lnTo>
                    <a:pt x="4287566" y="2819144"/>
                  </a:lnTo>
                  <a:lnTo>
                    <a:pt x="4301713" y="2775349"/>
                  </a:lnTo>
                  <a:lnTo>
                    <a:pt x="4312048" y="2729976"/>
                  </a:lnTo>
                  <a:lnTo>
                    <a:pt x="4318386" y="2683210"/>
                  </a:lnTo>
                  <a:lnTo>
                    <a:pt x="4320539" y="2635237"/>
                  </a:lnTo>
                  <a:lnTo>
                    <a:pt x="4320539" y="527050"/>
                  </a:lnTo>
                  <a:lnTo>
                    <a:pt x="4318386" y="479077"/>
                  </a:lnTo>
                  <a:lnTo>
                    <a:pt x="4312048" y="432311"/>
                  </a:lnTo>
                  <a:lnTo>
                    <a:pt x="4301713" y="386938"/>
                  </a:lnTo>
                  <a:lnTo>
                    <a:pt x="4287566" y="343144"/>
                  </a:lnTo>
                  <a:lnTo>
                    <a:pt x="4269794" y="301114"/>
                  </a:lnTo>
                  <a:lnTo>
                    <a:pt x="4248582" y="261036"/>
                  </a:lnTo>
                  <a:lnTo>
                    <a:pt x="4224117" y="223095"/>
                  </a:lnTo>
                  <a:lnTo>
                    <a:pt x="4196585" y="187477"/>
                  </a:lnTo>
                  <a:lnTo>
                    <a:pt x="4166171" y="154368"/>
                  </a:lnTo>
                  <a:lnTo>
                    <a:pt x="4133062" y="123954"/>
                  </a:lnTo>
                  <a:lnTo>
                    <a:pt x="4097444" y="96422"/>
                  </a:lnTo>
                  <a:lnTo>
                    <a:pt x="4059503" y="71957"/>
                  </a:lnTo>
                  <a:lnTo>
                    <a:pt x="4019425" y="50745"/>
                  </a:lnTo>
                  <a:lnTo>
                    <a:pt x="3977395" y="32973"/>
                  </a:lnTo>
                  <a:lnTo>
                    <a:pt x="3933601" y="18826"/>
                  </a:lnTo>
                  <a:lnTo>
                    <a:pt x="3888228" y="8491"/>
                  </a:lnTo>
                  <a:lnTo>
                    <a:pt x="3841462" y="2153"/>
                  </a:lnTo>
                  <a:lnTo>
                    <a:pt x="3793489" y="0"/>
                  </a:lnTo>
                  <a:close/>
                </a:path>
              </a:pathLst>
            </a:custGeom>
            <a:solidFill>
              <a:srgbClr val="FFFFFF"/>
            </a:solidFill>
          </p:spPr>
          <p:txBody>
            <a:bodyPr wrap="square" lIns="0" tIns="0" rIns="0" bIns="0" rtlCol="0"/>
            <a:lstStyle/>
            <a:p>
              <a:endParaRPr/>
            </a:p>
          </p:txBody>
        </p:sp>
        <p:sp>
          <p:nvSpPr>
            <p:cNvPr id="16" name="object 16"/>
            <p:cNvSpPr/>
            <p:nvPr/>
          </p:nvSpPr>
          <p:spPr>
            <a:xfrm>
              <a:off x="7619238" y="3499865"/>
              <a:ext cx="4320540" cy="3162300"/>
            </a:xfrm>
            <a:custGeom>
              <a:avLst/>
              <a:gdLst/>
              <a:ahLst/>
              <a:cxnLst/>
              <a:rect l="l" t="t" r="r" b="b"/>
              <a:pathLst>
                <a:path w="4320540" h="3162300">
                  <a:moveTo>
                    <a:pt x="0" y="527050"/>
                  </a:moveTo>
                  <a:lnTo>
                    <a:pt x="2153" y="479077"/>
                  </a:lnTo>
                  <a:lnTo>
                    <a:pt x="8491" y="432311"/>
                  </a:lnTo>
                  <a:lnTo>
                    <a:pt x="18826" y="386938"/>
                  </a:lnTo>
                  <a:lnTo>
                    <a:pt x="32973" y="343144"/>
                  </a:lnTo>
                  <a:lnTo>
                    <a:pt x="50745" y="301114"/>
                  </a:lnTo>
                  <a:lnTo>
                    <a:pt x="71957" y="261036"/>
                  </a:lnTo>
                  <a:lnTo>
                    <a:pt x="96422" y="223095"/>
                  </a:lnTo>
                  <a:lnTo>
                    <a:pt x="123954" y="187477"/>
                  </a:lnTo>
                  <a:lnTo>
                    <a:pt x="154368" y="154368"/>
                  </a:lnTo>
                  <a:lnTo>
                    <a:pt x="187477" y="123954"/>
                  </a:lnTo>
                  <a:lnTo>
                    <a:pt x="223095" y="96422"/>
                  </a:lnTo>
                  <a:lnTo>
                    <a:pt x="261036" y="71957"/>
                  </a:lnTo>
                  <a:lnTo>
                    <a:pt x="301114" y="50745"/>
                  </a:lnTo>
                  <a:lnTo>
                    <a:pt x="343144" y="32973"/>
                  </a:lnTo>
                  <a:lnTo>
                    <a:pt x="386938" y="18826"/>
                  </a:lnTo>
                  <a:lnTo>
                    <a:pt x="432311" y="8491"/>
                  </a:lnTo>
                  <a:lnTo>
                    <a:pt x="479077" y="2153"/>
                  </a:lnTo>
                  <a:lnTo>
                    <a:pt x="527050" y="0"/>
                  </a:lnTo>
                  <a:lnTo>
                    <a:pt x="3793489" y="0"/>
                  </a:lnTo>
                  <a:lnTo>
                    <a:pt x="3841462" y="2153"/>
                  </a:lnTo>
                  <a:lnTo>
                    <a:pt x="3888228" y="8491"/>
                  </a:lnTo>
                  <a:lnTo>
                    <a:pt x="3933601" y="18826"/>
                  </a:lnTo>
                  <a:lnTo>
                    <a:pt x="3977395" y="32973"/>
                  </a:lnTo>
                  <a:lnTo>
                    <a:pt x="4019425" y="50745"/>
                  </a:lnTo>
                  <a:lnTo>
                    <a:pt x="4059503" y="71957"/>
                  </a:lnTo>
                  <a:lnTo>
                    <a:pt x="4097444" y="96422"/>
                  </a:lnTo>
                  <a:lnTo>
                    <a:pt x="4133062" y="123954"/>
                  </a:lnTo>
                  <a:lnTo>
                    <a:pt x="4166171" y="154368"/>
                  </a:lnTo>
                  <a:lnTo>
                    <a:pt x="4196585" y="187477"/>
                  </a:lnTo>
                  <a:lnTo>
                    <a:pt x="4224117" y="223095"/>
                  </a:lnTo>
                  <a:lnTo>
                    <a:pt x="4248582" y="261036"/>
                  </a:lnTo>
                  <a:lnTo>
                    <a:pt x="4269794" y="301114"/>
                  </a:lnTo>
                  <a:lnTo>
                    <a:pt x="4287566" y="343144"/>
                  </a:lnTo>
                  <a:lnTo>
                    <a:pt x="4301713" y="386938"/>
                  </a:lnTo>
                  <a:lnTo>
                    <a:pt x="4312048" y="432311"/>
                  </a:lnTo>
                  <a:lnTo>
                    <a:pt x="4318386" y="479077"/>
                  </a:lnTo>
                  <a:lnTo>
                    <a:pt x="4320539" y="527050"/>
                  </a:lnTo>
                  <a:lnTo>
                    <a:pt x="4320539" y="2635237"/>
                  </a:lnTo>
                  <a:lnTo>
                    <a:pt x="4318386" y="2683210"/>
                  </a:lnTo>
                  <a:lnTo>
                    <a:pt x="4312048" y="2729976"/>
                  </a:lnTo>
                  <a:lnTo>
                    <a:pt x="4301713" y="2775349"/>
                  </a:lnTo>
                  <a:lnTo>
                    <a:pt x="4287566" y="2819144"/>
                  </a:lnTo>
                  <a:lnTo>
                    <a:pt x="4269794" y="2861174"/>
                  </a:lnTo>
                  <a:lnTo>
                    <a:pt x="4248582" y="2901253"/>
                  </a:lnTo>
                  <a:lnTo>
                    <a:pt x="4224117" y="2939196"/>
                  </a:lnTo>
                  <a:lnTo>
                    <a:pt x="4196585" y="2974815"/>
                  </a:lnTo>
                  <a:lnTo>
                    <a:pt x="4166171" y="3007925"/>
                  </a:lnTo>
                  <a:lnTo>
                    <a:pt x="4133062" y="3038339"/>
                  </a:lnTo>
                  <a:lnTo>
                    <a:pt x="4097444" y="3065873"/>
                  </a:lnTo>
                  <a:lnTo>
                    <a:pt x="4059503" y="3090339"/>
                  </a:lnTo>
                  <a:lnTo>
                    <a:pt x="4019425" y="3111552"/>
                  </a:lnTo>
                  <a:lnTo>
                    <a:pt x="3977395" y="3129325"/>
                  </a:lnTo>
                  <a:lnTo>
                    <a:pt x="3933601" y="3143472"/>
                  </a:lnTo>
                  <a:lnTo>
                    <a:pt x="3888228" y="3153808"/>
                  </a:lnTo>
                  <a:lnTo>
                    <a:pt x="3841462" y="3160146"/>
                  </a:lnTo>
                  <a:lnTo>
                    <a:pt x="3793489" y="3162300"/>
                  </a:lnTo>
                  <a:lnTo>
                    <a:pt x="527050" y="3162300"/>
                  </a:lnTo>
                  <a:lnTo>
                    <a:pt x="479077" y="3160146"/>
                  </a:lnTo>
                  <a:lnTo>
                    <a:pt x="432311" y="3153808"/>
                  </a:lnTo>
                  <a:lnTo>
                    <a:pt x="386938" y="3143472"/>
                  </a:lnTo>
                  <a:lnTo>
                    <a:pt x="343144" y="3129325"/>
                  </a:lnTo>
                  <a:lnTo>
                    <a:pt x="301114" y="3111552"/>
                  </a:lnTo>
                  <a:lnTo>
                    <a:pt x="261036" y="3090339"/>
                  </a:lnTo>
                  <a:lnTo>
                    <a:pt x="223095" y="3065873"/>
                  </a:lnTo>
                  <a:lnTo>
                    <a:pt x="187477" y="3038339"/>
                  </a:lnTo>
                  <a:lnTo>
                    <a:pt x="154368" y="3007925"/>
                  </a:lnTo>
                  <a:lnTo>
                    <a:pt x="123954" y="2974815"/>
                  </a:lnTo>
                  <a:lnTo>
                    <a:pt x="96422" y="2939196"/>
                  </a:lnTo>
                  <a:lnTo>
                    <a:pt x="71957" y="2901253"/>
                  </a:lnTo>
                  <a:lnTo>
                    <a:pt x="50745" y="2861174"/>
                  </a:lnTo>
                  <a:lnTo>
                    <a:pt x="32973" y="2819144"/>
                  </a:lnTo>
                  <a:lnTo>
                    <a:pt x="18826" y="2775349"/>
                  </a:lnTo>
                  <a:lnTo>
                    <a:pt x="8491" y="2729976"/>
                  </a:lnTo>
                  <a:lnTo>
                    <a:pt x="2153" y="2683210"/>
                  </a:lnTo>
                  <a:lnTo>
                    <a:pt x="0" y="2635237"/>
                  </a:lnTo>
                  <a:lnTo>
                    <a:pt x="0" y="527050"/>
                  </a:lnTo>
                  <a:close/>
                </a:path>
              </a:pathLst>
            </a:custGeom>
            <a:ln w="38099">
              <a:solidFill>
                <a:srgbClr val="6F2F9F"/>
              </a:solidFill>
            </a:ln>
          </p:spPr>
          <p:txBody>
            <a:bodyPr wrap="square" lIns="0" tIns="0" rIns="0" bIns="0" rtlCol="0"/>
            <a:lstStyle/>
            <a:p>
              <a:endParaRPr/>
            </a:p>
          </p:txBody>
        </p:sp>
      </p:grpSp>
      <p:sp>
        <p:nvSpPr>
          <p:cNvPr id="17" name="object 17"/>
          <p:cNvSpPr txBox="1"/>
          <p:nvPr/>
        </p:nvSpPr>
        <p:spPr>
          <a:xfrm>
            <a:off x="7901685" y="3957954"/>
            <a:ext cx="3759200" cy="2220595"/>
          </a:xfrm>
          <a:prstGeom prst="rect">
            <a:avLst/>
          </a:prstGeom>
        </p:spPr>
        <p:txBody>
          <a:bodyPr vert="horz" wrap="square" lIns="0" tIns="12700" rIns="0" bIns="0" rtlCol="0">
            <a:spAutoFit/>
          </a:bodyPr>
          <a:lstStyle/>
          <a:p>
            <a:pPr marL="12065" marR="5080" indent="-6350" algn="ctr">
              <a:lnSpc>
                <a:spcPct val="100000"/>
              </a:lnSpc>
              <a:spcBef>
                <a:spcPts val="100"/>
              </a:spcBef>
            </a:pPr>
            <a:r>
              <a:rPr sz="1800" spc="215" dirty="0">
                <a:latin typeface="Cavolini" panose="03000502040302020204" pitchFamily="66" charset="0"/>
                <a:cs typeface="Cavolini" panose="03000502040302020204" pitchFamily="66" charset="0"/>
              </a:rPr>
              <a:t>Parents</a:t>
            </a:r>
            <a:r>
              <a:rPr sz="1800" spc="360" dirty="0">
                <a:latin typeface="Cavolini" panose="03000502040302020204" pitchFamily="66" charset="0"/>
                <a:cs typeface="Cavolini" panose="03000502040302020204" pitchFamily="66" charset="0"/>
              </a:rPr>
              <a:t> </a:t>
            </a:r>
            <a:r>
              <a:rPr sz="1800" spc="185" dirty="0">
                <a:latin typeface="Cavolini" panose="03000502040302020204" pitchFamily="66" charset="0"/>
                <a:cs typeface="Cavolini" panose="03000502040302020204" pitchFamily="66" charset="0"/>
              </a:rPr>
              <a:t>can</a:t>
            </a:r>
            <a:r>
              <a:rPr sz="1800" spc="355"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play</a:t>
            </a:r>
            <a:r>
              <a:rPr sz="1800" spc="340"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a</a:t>
            </a:r>
            <a:r>
              <a:rPr sz="1800" spc="355" dirty="0">
                <a:latin typeface="Cavolini" panose="03000502040302020204" pitchFamily="66" charset="0"/>
                <a:cs typeface="Cavolini" panose="03000502040302020204" pitchFamily="66" charset="0"/>
              </a:rPr>
              <a:t> </a:t>
            </a:r>
            <a:r>
              <a:rPr sz="1800" spc="190" dirty="0">
                <a:latin typeface="Cavolini" panose="03000502040302020204" pitchFamily="66" charset="0"/>
                <a:cs typeface="Cavolini" panose="03000502040302020204" pitchFamily="66" charset="0"/>
              </a:rPr>
              <a:t>vital </a:t>
            </a:r>
            <a:r>
              <a:rPr sz="1800" spc="175" dirty="0">
                <a:latin typeface="Cavolini" panose="03000502040302020204" pitchFamily="66" charset="0"/>
                <a:cs typeface="Cavolini" panose="03000502040302020204" pitchFamily="66" charset="0"/>
              </a:rPr>
              <a:t>role</a:t>
            </a:r>
            <a:r>
              <a:rPr sz="1800" spc="370"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in</a:t>
            </a:r>
            <a:r>
              <a:rPr sz="1800" spc="365" dirty="0">
                <a:latin typeface="Cavolini" panose="03000502040302020204" pitchFamily="66" charset="0"/>
                <a:cs typeface="Cavolini" panose="03000502040302020204" pitchFamily="66" charset="0"/>
              </a:rPr>
              <a:t> </a:t>
            </a:r>
            <a:r>
              <a:rPr sz="1800" spc="114" dirty="0">
                <a:latin typeface="Cavolini" panose="03000502040302020204" pitchFamily="66" charset="0"/>
                <a:cs typeface="Cavolini" panose="03000502040302020204" pitchFamily="66" charset="0"/>
              </a:rPr>
              <a:t>helping</a:t>
            </a:r>
            <a:r>
              <a:rPr sz="1800" spc="35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their </a:t>
            </a:r>
            <a:r>
              <a:rPr sz="1800" spc="155" dirty="0">
                <a:latin typeface="Cavolini" panose="03000502040302020204" pitchFamily="66" charset="0"/>
                <a:cs typeface="Cavolini" panose="03000502040302020204" pitchFamily="66" charset="0"/>
              </a:rPr>
              <a:t>children</a:t>
            </a:r>
            <a:r>
              <a:rPr sz="1800" spc="36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develop</a:t>
            </a:r>
            <a:r>
              <a:rPr sz="1800" spc="380"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these skills,</a:t>
            </a:r>
            <a:r>
              <a:rPr sz="1800" spc="380"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by</a:t>
            </a:r>
            <a:r>
              <a:rPr sz="1800" spc="380" dirty="0">
                <a:latin typeface="Cavolini" panose="03000502040302020204" pitchFamily="66" charset="0"/>
                <a:cs typeface="Cavolini" panose="03000502040302020204" pitchFamily="66" charset="0"/>
              </a:rPr>
              <a:t> </a:t>
            </a:r>
            <a:r>
              <a:rPr sz="1800" spc="135" dirty="0">
                <a:latin typeface="Cavolini" panose="03000502040302020204" pitchFamily="66" charset="0"/>
                <a:cs typeface="Cavolini" panose="03000502040302020204" pitchFamily="66" charset="0"/>
              </a:rPr>
              <a:t>encouraging</a:t>
            </a:r>
            <a:r>
              <a:rPr sz="1800" spc="36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their </a:t>
            </a:r>
            <a:r>
              <a:rPr sz="1800" spc="155" dirty="0">
                <a:latin typeface="Cavolini" panose="03000502040302020204" pitchFamily="66" charset="0"/>
                <a:cs typeface="Cavolini" panose="03000502040302020204" pitchFamily="66" charset="0"/>
              </a:rPr>
              <a:t>children</a:t>
            </a:r>
            <a:r>
              <a:rPr sz="1800" spc="350"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sz="1800" spc="370" dirty="0">
                <a:latin typeface="Cavolini" panose="03000502040302020204" pitchFamily="66" charset="0"/>
                <a:cs typeface="Cavolini" panose="03000502040302020204" pitchFamily="66" charset="0"/>
              </a:rPr>
              <a:t> </a:t>
            </a:r>
            <a:r>
              <a:rPr sz="1800" spc="190" dirty="0">
                <a:latin typeface="Cavolini" panose="03000502040302020204" pitchFamily="66" charset="0"/>
                <a:cs typeface="Cavolini" panose="03000502040302020204" pitchFamily="66" charset="0"/>
              </a:rPr>
              <a:t>listen</a:t>
            </a:r>
            <a:r>
              <a:rPr sz="1800" spc="355"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carefully </a:t>
            </a:r>
            <a:r>
              <a:rPr sz="1800" spc="150"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215" dirty="0">
                <a:latin typeface="Cavolini" panose="03000502040302020204" pitchFamily="66" charset="0"/>
                <a:cs typeface="Cavolini" panose="03000502040302020204" pitchFamily="66" charset="0"/>
              </a:rPr>
              <a:t>talk</a:t>
            </a:r>
            <a:r>
              <a:rPr sz="1800" spc="350"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extensively</a:t>
            </a:r>
            <a:r>
              <a:rPr sz="1800" spc="375" dirty="0">
                <a:latin typeface="Cavolini" panose="03000502040302020204" pitchFamily="66" charset="0"/>
                <a:cs typeface="Cavolini" panose="03000502040302020204" pitchFamily="66" charset="0"/>
              </a:rPr>
              <a:t> </a:t>
            </a:r>
            <a:r>
              <a:rPr sz="1800" spc="185" dirty="0">
                <a:latin typeface="Cavolini" panose="03000502040302020204" pitchFamily="66" charset="0"/>
                <a:cs typeface="Cavolini" panose="03000502040302020204" pitchFamily="66" charset="0"/>
              </a:rPr>
              <a:t>about </a:t>
            </a:r>
            <a:r>
              <a:rPr sz="1800" spc="195" dirty="0">
                <a:latin typeface="Cavolini" panose="03000502040302020204" pitchFamily="66" charset="0"/>
                <a:cs typeface="Cavolini" panose="03000502040302020204" pitchFamily="66" charset="0"/>
              </a:rPr>
              <a:t>what</a:t>
            </a:r>
            <a:r>
              <a:rPr sz="1800" spc="345"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they</a:t>
            </a:r>
            <a:r>
              <a:rPr sz="1800" spc="360" dirty="0">
                <a:latin typeface="Cavolini" panose="03000502040302020204" pitchFamily="66" charset="0"/>
                <a:cs typeface="Cavolini" panose="03000502040302020204" pitchFamily="66" charset="0"/>
              </a:rPr>
              <a:t> </a:t>
            </a:r>
            <a:r>
              <a:rPr sz="1800" spc="114" dirty="0">
                <a:latin typeface="Cavolini" panose="03000502040302020204" pitchFamily="66" charset="0"/>
                <a:cs typeface="Cavolini" panose="03000502040302020204" pitchFamily="66" charset="0"/>
              </a:rPr>
              <a:t>hear,</a:t>
            </a:r>
            <a:r>
              <a:rPr sz="1800" spc="355"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see</a:t>
            </a:r>
            <a:r>
              <a:rPr sz="1800" spc="37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and </a:t>
            </a:r>
            <a:r>
              <a:rPr sz="1800" spc="110" dirty="0">
                <a:latin typeface="Cavolini" panose="03000502040302020204" pitchFamily="66" charset="0"/>
                <a:cs typeface="Cavolini" panose="03000502040302020204" pitchFamily="66" charset="0"/>
              </a:rPr>
              <a:t>do.</a:t>
            </a:r>
            <a:endParaRPr sz="1800" dirty="0">
              <a:latin typeface="Cavolini" panose="03000502040302020204" pitchFamily="66" charset="0"/>
              <a:cs typeface="Cavolini" panose="03000502040302020204" pitchFamily="66" charset="0"/>
            </a:endParaRPr>
          </a:p>
        </p:txBody>
      </p:sp>
      <p:pic>
        <p:nvPicPr>
          <p:cNvPr id="18" name="object 18"/>
          <p:cNvPicPr/>
          <p:nvPr/>
        </p:nvPicPr>
        <p:blipFill>
          <a:blip r:embed="rId2" cstate="print"/>
          <a:stretch>
            <a:fillRect/>
          </a:stretch>
        </p:blipFill>
        <p:spPr>
          <a:xfrm>
            <a:off x="9227819" y="435863"/>
            <a:ext cx="2711196" cy="2436876"/>
          </a:xfrm>
          <a:prstGeom prst="rect">
            <a:avLst/>
          </a:prstGeom>
        </p:spPr>
      </p:pic>
      <p:pic>
        <p:nvPicPr>
          <p:cNvPr id="19" name="object 19"/>
          <p:cNvPicPr/>
          <p:nvPr/>
        </p:nvPicPr>
        <p:blipFill>
          <a:blip r:embed="rId3" cstate="print"/>
          <a:stretch>
            <a:fillRect/>
          </a:stretch>
        </p:blipFill>
        <p:spPr>
          <a:xfrm>
            <a:off x="4742688" y="3966971"/>
            <a:ext cx="2289048" cy="228904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684712" y="249314"/>
            <a:ext cx="2529840" cy="2194560"/>
            <a:chOff x="4709159" y="571500"/>
            <a:chExt cx="2529840" cy="2194560"/>
          </a:xfrm>
        </p:grpSpPr>
        <p:sp>
          <p:nvSpPr>
            <p:cNvPr id="3" name="object 3"/>
            <p:cNvSpPr/>
            <p:nvPr/>
          </p:nvSpPr>
          <p:spPr>
            <a:xfrm>
              <a:off x="4738115" y="600455"/>
              <a:ext cx="2472055" cy="2136775"/>
            </a:xfrm>
            <a:custGeom>
              <a:avLst/>
              <a:gdLst/>
              <a:ahLst/>
              <a:cxnLst/>
              <a:rect l="l" t="t" r="r" b="b"/>
              <a:pathLst>
                <a:path w="2472054" h="2136775">
                  <a:moveTo>
                    <a:pt x="1235964" y="0"/>
                  </a:moveTo>
                  <a:lnTo>
                    <a:pt x="1183716" y="937"/>
                  </a:lnTo>
                  <a:lnTo>
                    <a:pt x="1132021" y="3723"/>
                  </a:lnTo>
                  <a:lnTo>
                    <a:pt x="1080923" y="8323"/>
                  </a:lnTo>
                  <a:lnTo>
                    <a:pt x="1030463" y="14698"/>
                  </a:lnTo>
                  <a:lnTo>
                    <a:pt x="980684" y="22811"/>
                  </a:lnTo>
                  <a:lnTo>
                    <a:pt x="931630" y="32626"/>
                  </a:lnTo>
                  <a:lnTo>
                    <a:pt x="883343" y="44105"/>
                  </a:lnTo>
                  <a:lnTo>
                    <a:pt x="835867" y="57211"/>
                  </a:lnTo>
                  <a:lnTo>
                    <a:pt x="789244" y="71907"/>
                  </a:lnTo>
                  <a:lnTo>
                    <a:pt x="743516" y="88156"/>
                  </a:lnTo>
                  <a:lnTo>
                    <a:pt x="698728" y="105922"/>
                  </a:lnTo>
                  <a:lnTo>
                    <a:pt x="654921" y="125166"/>
                  </a:lnTo>
                  <a:lnTo>
                    <a:pt x="612140" y="145852"/>
                  </a:lnTo>
                  <a:lnTo>
                    <a:pt x="570425" y="167943"/>
                  </a:lnTo>
                  <a:lnTo>
                    <a:pt x="529822" y="191401"/>
                  </a:lnTo>
                  <a:lnTo>
                    <a:pt x="490371" y="216190"/>
                  </a:lnTo>
                  <a:lnTo>
                    <a:pt x="452117" y="242273"/>
                  </a:lnTo>
                  <a:lnTo>
                    <a:pt x="415102" y="269612"/>
                  </a:lnTo>
                  <a:lnTo>
                    <a:pt x="379369" y="298171"/>
                  </a:lnTo>
                  <a:lnTo>
                    <a:pt x="344961" y="327912"/>
                  </a:lnTo>
                  <a:lnTo>
                    <a:pt x="311921" y="358798"/>
                  </a:lnTo>
                  <a:lnTo>
                    <a:pt x="280292" y="390792"/>
                  </a:lnTo>
                  <a:lnTo>
                    <a:pt x="250116" y="423858"/>
                  </a:lnTo>
                  <a:lnTo>
                    <a:pt x="221437" y="457957"/>
                  </a:lnTo>
                  <a:lnTo>
                    <a:pt x="194298" y="493053"/>
                  </a:lnTo>
                  <a:lnTo>
                    <a:pt x="168740" y="529110"/>
                  </a:lnTo>
                  <a:lnTo>
                    <a:pt x="144808" y="566089"/>
                  </a:lnTo>
                  <a:lnTo>
                    <a:pt x="122544" y="603954"/>
                  </a:lnTo>
                  <a:lnTo>
                    <a:pt x="101991" y="642667"/>
                  </a:lnTo>
                  <a:lnTo>
                    <a:pt x="83191" y="682192"/>
                  </a:lnTo>
                  <a:lnTo>
                    <a:pt x="66189" y="722492"/>
                  </a:lnTo>
                  <a:lnTo>
                    <a:pt x="51026" y="763529"/>
                  </a:lnTo>
                  <a:lnTo>
                    <a:pt x="37746" y="805267"/>
                  </a:lnTo>
                  <a:lnTo>
                    <a:pt x="26391" y="847667"/>
                  </a:lnTo>
                  <a:lnTo>
                    <a:pt x="17004" y="890695"/>
                  </a:lnTo>
                  <a:lnTo>
                    <a:pt x="9629" y="934311"/>
                  </a:lnTo>
                  <a:lnTo>
                    <a:pt x="4308" y="978479"/>
                  </a:lnTo>
                  <a:lnTo>
                    <a:pt x="1084" y="1023162"/>
                  </a:lnTo>
                  <a:lnTo>
                    <a:pt x="0" y="1068324"/>
                  </a:lnTo>
                  <a:lnTo>
                    <a:pt x="1084" y="1113485"/>
                  </a:lnTo>
                  <a:lnTo>
                    <a:pt x="4308" y="1158168"/>
                  </a:lnTo>
                  <a:lnTo>
                    <a:pt x="9629" y="1202336"/>
                  </a:lnTo>
                  <a:lnTo>
                    <a:pt x="17004" y="1245952"/>
                  </a:lnTo>
                  <a:lnTo>
                    <a:pt x="26391" y="1288980"/>
                  </a:lnTo>
                  <a:lnTo>
                    <a:pt x="37746" y="1331380"/>
                  </a:lnTo>
                  <a:lnTo>
                    <a:pt x="51026" y="1373118"/>
                  </a:lnTo>
                  <a:lnTo>
                    <a:pt x="66189" y="1414155"/>
                  </a:lnTo>
                  <a:lnTo>
                    <a:pt x="83191" y="1454455"/>
                  </a:lnTo>
                  <a:lnTo>
                    <a:pt x="101991" y="1493980"/>
                  </a:lnTo>
                  <a:lnTo>
                    <a:pt x="122544" y="1532693"/>
                  </a:lnTo>
                  <a:lnTo>
                    <a:pt x="144808" y="1570558"/>
                  </a:lnTo>
                  <a:lnTo>
                    <a:pt x="168740" y="1607537"/>
                  </a:lnTo>
                  <a:lnTo>
                    <a:pt x="194298" y="1643594"/>
                  </a:lnTo>
                  <a:lnTo>
                    <a:pt x="221437" y="1678690"/>
                  </a:lnTo>
                  <a:lnTo>
                    <a:pt x="250116" y="1712789"/>
                  </a:lnTo>
                  <a:lnTo>
                    <a:pt x="280292" y="1745855"/>
                  </a:lnTo>
                  <a:lnTo>
                    <a:pt x="311921" y="1777849"/>
                  </a:lnTo>
                  <a:lnTo>
                    <a:pt x="344961" y="1808735"/>
                  </a:lnTo>
                  <a:lnTo>
                    <a:pt x="379369" y="1838476"/>
                  </a:lnTo>
                  <a:lnTo>
                    <a:pt x="415102" y="1867035"/>
                  </a:lnTo>
                  <a:lnTo>
                    <a:pt x="452117" y="1894374"/>
                  </a:lnTo>
                  <a:lnTo>
                    <a:pt x="490371" y="1920457"/>
                  </a:lnTo>
                  <a:lnTo>
                    <a:pt x="529822" y="1945246"/>
                  </a:lnTo>
                  <a:lnTo>
                    <a:pt x="570425" y="1968704"/>
                  </a:lnTo>
                  <a:lnTo>
                    <a:pt x="612140" y="1990795"/>
                  </a:lnTo>
                  <a:lnTo>
                    <a:pt x="654921" y="2011481"/>
                  </a:lnTo>
                  <a:lnTo>
                    <a:pt x="698728" y="2030725"/>
                  </a:lnTo>
                  <a:lnTo>
                    <a:pt x="743516" y="2048491"/>
                  </a:lnTo>
                  <a:lnTo>
                    <a:pt x="789244" y="2064740"/>
                  </a:lnTo>
                  <a:lnTo>
                    <a:pt x="835867" y="2079436"/>
                  </a:lnTo>
                  <a:lnTo>
                    <a:pt x="883343" y="2092542"/>
                  </a:lnTo>
                  <a:lnTo>
                    <a:pt x="931630" y="2104021"/>
                  </a:lnTo>
                  <a:lnTo>
                    <a:pt x="980684" y="2113836"/>
                  </a:lnTo>
                  <a:lnTo>
                    <a:pt x="1030463" y="2121949"/>
                  </a:lnTo>
                  <a:lnTo>
                    <a:pt x="1080923" y="2128324"/>
                  </a:lnTo>
                  <a:lnTo>
                    <a:pt x="1132021" y="2132924"/>
                  </a:lnTo>
                  <a:lnTo>
                    <a:pt x="1183716" y="2135710"/>
                  </a:lnTo>
                  <a:lnTo>
                    <a:pt x="1235964" y="2136648"/>
                  </a:lnTo>
                  <a:lnTo>
                    <a:pt x="1288211" y="2135710"/>
                  </a:lnTo>
                  <a:lnTo>
                    <a:pt x="1339906" y="2132924"/>
                  </a:lnTo>
                  <a:lnTo>
                    <a:pt x="1391004" y="2128324"/>
                  </a:lnTo>
                  <a:lnTo>
                    <a:pt x="1441464" y="2121949"/>
                  </a:lnTo>
                  <a:lnTo>
                    <a:pt x="1491243" y="2113836"/>
                  </a:lnTo>
                  <a:lnTo>
                    <a:pt x="1540297" y="2104021"/>
                  </a:lnTo>
                  <a:lnTo>
                    <a:pt x="1588584" y="2092542"/>
                  </a:lnTo>
                  <a:lnTo>
                    <a:pt x="1636060" y="2079436"/>
                  </a:lnTo>
                  <a:lnTo>
                    <a:pt x="1682683" y="2064740"/>
                  </a:lnTo>
                  <a:lnTo>
                    <a:pt x="1728411" y="2048491"/>
                  </a:lnTo>
                  <a:lnTo>
                    <a:pt x="1773199" y="2030725"/>
                  </a:lnTo>
                  <a:lnTo>
                    <a:pt x="1817006" y="2011481"/>
                  </a:lnTo>
                  <a:lnTo>
                    <a:pt x="1859787" y="1990795"/>
                  </a:lnTo>
                  <a:lnTo>
                    <a:pt x="1901502" y="1968704"/>
                  </a:lnTo>
                  <a:lnTo>
                    <a:pt x="1942105" y="1945246"/>
                  </a:lnTo>
                  <a:lnTo>
                    <a:pt x="1981556" y="1920457"/>
                  </a:lnTo>
                  <a:lnTo>
                    <a:pt x="2019810" y="1894374"/>
                  </a:lnTo>
                  <a:lnTo>
                    <a:pt x="2056825" y="1867035"/>
                  </a:lnTo>
                  <a:lnTo>
                    <a:pt x="2092558" y="1838476"/>
                  </a:lnTo>
                  <a:lnTo>
                    <a:pt x="2126966" y="1808735"/>
                  </a:lnTo>
                  <a:lnTo>
                    <a:pt x="2160006" y="1777849"/>
                  </a:lnTo>
                  <a:lnTo>
                    <a:pt x="2191635" y="1745855"/>
                  </a:lnTo>
                  <a:lnTo>
                    <a:pt x="2221811" y="1712789"/>
                  </a:lnTo>
                  <a:lnTo>
                    <a:pt x="2250490" y="1678690"/>
                  </a:lnTo>
                  <a:lnTo>
                    <a:pt x="2277629" y="1643594"/>
                  </a:lnTo>
                  <a:lnTo>
                    <a:pt x="2303187" y="1607537"/>
                  </a:lnTo>
                  <a:lnTo>
                    <a:pt x="2327119" y="1570558"/>
                  </a:lnTo>
                  <a:lnTo>
                    <a:pt x="2349383" y="1532693"/>
                  </a:lnTo>
                  <a:lnTo>
                    <a:pt x="2369936" y="1493980"/>
                  </a:lnTo>
                  <a:lnTo>
                    <a:pt x="2388736" y="1454455"/>
                  </a:lnTo>
                  <a:lnTo>
                    <a:pt x="2405738" y="1414155"/>
                  </a:lnTo>
                  <a:lnTo>
                    <a:pt x="2420901" y="1373118"/>
                  </a:lnTo>
                  <a:lnTo>
                    <a:pt x="2434181" y="1331380"/>
                  </a:lnTo>
                  <a:lnTo>
                    <a:pt x="2445536" y="1288980"/>
                  </a:lnTo>
                  <a:lnTo>
                    <a:pt x="2454923" y="1245952"/>
                  </a:lnTo>
                  <a:lnTo>
                    <a:pt x="2462298" y="1202336"/>
                  </a:lnTo>
                  <a:lnTo>
                    <a:pt x="2467619" y="1158168"/>
                  </a:lnTo>
                  <a:lnTo>
                    <a:pt x="2470843" y="1113485"/>
                  </a:lnTo>
                  <a:lnTo>
                    <a:pt x="2471928" y="1068324"/>
                  </a:lnTo>
                  <a:lnTo>
                    <a:pt x="2470843" y="1023162"/>
                  </a:lnTo>
                  <a:lnTo>
                    <a:pt x="2467619" y="978479"/>
                  </a:lnTo>
                  <a:lnTo>
                    <a:pt x="2462298" y="934311"/>
                  </a:lnTo>
                  <a:lnTo>
                    <a:pt x="2454923" y="890695"/>
                  </a:lnTo>
                  <a:lnTo>
                    <a:pt x="2445536" y="847667"/>
                  </a:lnTo>
                  <a:lnTo>
                    <a:pt x="2434181" y="805267"/>
                  </a:lnTo>
                  <a:lnTo>
                    <a:pt x="2420901" y="763529"/>
                  </a:lnTo>
                  <a:lnTo>
                    <a:pt x="2405738" y="722492"/>
                  </a:lnTo>
                  <a:lnTo>
                    <a:pt x="2388736" y="682192"/>
                  </a:lnTo>
                  <a:lnTo>
                    <a:pt x="2369936" y="642667"/>
                  </a:lnTo>
                  <a:lnTo>
                    <a:pt x="2349383" y="603954"/>
                  </a:lnTo>
                  <a:lnTo>
                    <a:pt x="2327119" y="566089"/>
                  </a:lnTo>
                  <a:lnTo>
                    <a:pt x="2303187" y="529110"/>
                  </a:lnTo>
                  <a:lnTo>
                    <a:pt x="2277629" y="493053"/>
                  </a:lnTo>
                  <a:lnTo>
                    <a:pt x="2250490" y="457957"/>
                  </a:lnTo>
                  <a:lnTo>
                    <a:pt x="2221811" y="423858"/>
                  </a:lnTo>
                  <a:lnTo>
                    <a:pt x="2191635" y="390792"/>
                  </a:lnTo>
                  <a:lnTo>
                    <a:pt x="2160006" y="358798"/>
                  </a:lnTo>
                  <a:lnTo>
                    <a:pt x="2126966" y="327912"/>
                  </a:lnTo>
                  <a:lnTo>
                    <a:pt x="2092558" y="298171"/>
                  </a:lnTo>
                  <a:lnTo>
                    <a:pt x="2056825" y="269612"/>
                  </a:lnTo>
                  <a:lnTo>
                    <a:pt x="2019810" y="242273"/>
                  </a:lnTo>
                  <a:lnTo>
                    <a:pt x="1981556" y="216190"/>
                  </a:lnTo>
                  <a:lnTo>
                    <a:pt x="1942105" y="191401"/>
                  </a:lnTo>
                  <a:lnTo>
                    <a:pt x="1901502" y="167943"/>
                  </a:lnTo>
                  <a:lnTo>
                    <a:pt x="1859788" y="145852"/>
                  </a:lnTo>
                  <a:lnTo>
                    <a:pt x="1817006" y="125166"/>
                  </a:lnTo>
                  <a:lnTo>
                    <a:pt x="1773199" y="105922"/>
                  </a:lnTo>
                  <a:lnTo>
                    <a:pt x="1728411" y="88156"/>
                  </a:lnTo>
                  <a:lnTo>
                    <a:pt x="1682683" y="71907"/>
                  </a:lnTo>
                  <a:lnTo>
                    <a:pt x="1636060" y="57211"/>
                  </a:lnTo>
                  <a:lnTo>
                    <a:pt x="1588584" y="44105"/>
                  </a:lnTo>
                  <a:lnTo>
                    <a:pt x="1540297" y="32626"/>
                  </a:lnTo>
                  <a:lnTo>
                    <a:pt x="1491243" y="22811"/>
                  </a:lnTo>
                  <a:lnTo>
                    <a:pt x="1441464" y="14698"/>
                  </a:lnTo>
                  <a:lnTo>
                    <a:pt x="1391004" y="8323"/>
                  </a:lnTo>
                  <a:lnTo>
                    <a:pt x="1339906" y="3723"/>
                  </a:lnTo>
                  <a:lnTo>
                    <a:pt x="1288211" y="937"/>
                  </a:lnTo>
                  <a:lnTo>
                    <a:pt x="1235964" y="0"/>
                  </a:lnTo>
                  <a:close/>
                </a:path>
              </a:pathLst>
            </a:custGeom>
            <a:solidFill>
              <a:srgbClr val="FFFFFF"/>
            </a:solidFill>
          </p:spPr>
          <p:txBody>
            <a:bodyPr wrap="square" lIns="0" tIns="0" rIns="0" bIns="0" rtlCol="0"/>
            <a:lstStyle/>
            <a:p>
              <a:endParaRPr/>
            </a:p>
          </p:txBody>
        </p:sp>
        <p:sp>
          <p:nvSpPr>
            <p:cNvPr id="4" name="object 4"/>
            <p:cNvSpPr/>
            <p:nvPr/>
          </p:nvSpPr>
          <p:spPr>
            <a:xfrm>
              <a:off x="4738115" y="600455"/>
              <a:ext cx="2472055" cy="2136775"/>
            </a:xfrm>
            <a:custGeom>
              <a:avLst/>
              <a:gdLst/>
              <a:ahLst/>
              <a:cxnLst/>
              <a:rect l="l" t="t" r="r" b="b"/>
              <a:pathLst>
                <a:path w="2472054" h="2136775">
                  <a:moveTo>
                    <a:pt x="0" y="1068324"/>
                  </a:moveTo>
                  <a:lnTo>
                    <a:pt x="1084" y="1023162"/>
                  </a:lnTo>
                  <a:lnTo>
                    <a:pt x="4308" y="978479"/>
                  </a:lnTo>
                  <a:lnTo>
                    <a:pt x="9629" y="934311"/>
                  </a:lnTo>
                  <a:lnTo>
                    <a:pt x="17004" y="890695"/>
                  </a:lnTo>
                  <a:lnTo>
                    <a:pt x="26391" y="847667"/>
                  </a:lnTo>
                  <a:lnTo>
                    <a:pt x="37746" y="805267"/>
                  </a:lnTo>
                  <a:lnTo>
                    <a:pt x="51026" y="763529"/>
                  </a:lnTo>
                  <a:lnTo>
                    <a:pt x="66189" y="722492"/>
                  </a:lnTo>
                  <a:lnTo>
                    <a:pt x="83191" y="682192"/>
                  </a:lnTo>
                  <a:lnTo>
                    <a:pt x="101991" y="642667"/>
                  </a:lnTo>
                  <a:lnTo>
                    <a:pt x="122544" y="603954"/>
                  </a:lnTo>
                  <a:lnTo>
                    <a:pt x="144808" y="566089"/>
                  </a:lnTo>
                  <a:lnTo>
                    <a:pt x="168740" y="529110"/>
                  </a:lnTo>
                  <a:lnTo>
                    <a:pt x="194298" y="493053"/>
                  </a:lnTo>
                  <a:lnTo>
                    <a:pt x="221437" y="457957"/>
                  </a:lnTo>
                  <a:lnTo>
                    <a:pt x="250116" y="423858"/>
                  </a:lnTo>
                  <a:lnTo>
                    <a:pt x="280292" y="390792"/>
                  </a:lnTo>
                  <a:lnTo>
                    <a:pt x="311921" y="358798"/>
                  </a:lnTo>
                  <a:lnTo>
                    <a:pt x="344961" y="327912"/>
                  </a:lnTo>
                  <a:lnTo>
                    <a:pt x="379369" y="298171"/>
                  </a:lnTo>
                  <a:lnTo>
                    <a:pt x="415102" y="269612"/>
                  </a:lnTo>
                  <a:lnTo>
                    <a:pt x="452117" y="242273"/>
                  </a:lnTo>
                  <a:lnTo>
                    <a:pt x="490371" y="216190"/>
                  </a:lnTo>
                  <a:lnTo>
                    <a:pt x="529822" y="191401"/>
                  </a:lnTo>
                  <a:lnTo>
                    <a:pt x="570425" y="167943"/>
                  </a:lnTo>
                  <a:lnTo>
                    <a:pt x="612140" y="145852"/>
                  </a:lnTo>
                  <a:lnTo>
                    <a:pt x="654921" y="125166"/>
                  </a:lnTo>
                  <a:lnTo>
                    <a:pt x="698728" y="105922"/>
                  </a:lnTo>
                  <a:lnTo>
                    <a:pt x="743516" y="88156"/>
                  </a:lnTo>
                  <a:lnTo>
                    <a:pt x="789244" y="71907"/>
                  </a:lnTo>
                  <a:lnTo>
                    <a:pt x="835867" y="57211"/>
                  </a:lnTo>
                  <a:lnTo>
                    <a:pt x="883343" y="44105"/>
                  </a:lnTo>
                  <a:lnTo>
                    <a:pt x="931630" y="32626"/>
                  </a:lnTo>
                  <a:lnTo>
                    <a:pt x="980684" y="22811"/>
                  </a:lnTo>
                  <a:lnTo>
                    <a:pt x="1030463" y="14698"/>
                  </a:lnTo>
                  <a:lnTo>
                    <a:pt x="1080923" y="8323"/>
                  </a:lnTo>
                  <a:lnTo>
                    <a:pt x="1132021" y="3723"/>
                  </a:lnTo>
                  <a:lnTo>
                    <a:pt x="1183716" y="937"/>
                  </a:lnTo>
                  <a:lnTo>
                    <a:pt x="1235964" y="0"/>
                  </a:lnTo>
                  <a:lnTo>
                    <a:pt x="1288211" y="937"/>
                  </a:lnTo>
                  <a:lnTo>
                    <a:pt x="1339906" y="3723"/>
                  </a:lnTo>
                  <a:lnTo>
                    <a:pt x="1391004" y="8323"/>
                  </a:lnTo>
                  <a:lnTo>
                    <a:pt x="1441464" y="14698"/>
                  </a:lnTo>
                  <a:lnTo>
                    <a:pt x="1491243" y="22811"/>
                  </a:lnTo>
                  <a:lnTo>
                    <a:pt x="1540297" y="32626"/>
                  </a:lnTo>
                  <a:lnTo>
                    <a:pt x="1588584" y="44105"/>
                  </a:lnTo>
                  <a:lnTo>
                    <a:pt x="1636060" y="57211"/>
                  </a:lnTo>
                  <a:lnTo>
                    <a:pt x="1682683" y="71907"/>
                  </a:lnTo>
                  <a:lnTo>
                    <a:pt x="1728411" y="88156"/>
                  </a:lnTo>
                  <a:lnTo>
                    <a:pt x="1773199" y="105922"/>
                  </a:lnTo>
                  <a:lnTo>
                    <a:pt x="1817006" y="125166"/>
                  </a:lnTo>
                  <a:lnTo>
                    <a:pt x="1859788" y="145852"/>
                  </a:lnTo>
                  <a:lnTo>
                    <a:pt x="1901502" y="167943"/>
                  </a:lnTo>
                  <a:lnTo>
                    <a:pt x="1942105" y="191401"/>
                  </a:lnTo>
                  <a:lnTo>
                    <a:pt x="1981556" y="216190"/>
                  </a:lnTo>
                  <a:lnTo>
                    <a:pt x="2019810" y="242273"/>
                  </a:lnTo>
                  <a:lnTo>
                    <a:pt x="2056825" y="269612"/>
                  </a:lnTo>
                  <a:lnTo>
                    <a:pt x="2092558" y="298171"/>
                  </a:lnTo>
                  <a:lnTo>
                    <a:pt x="2126966" y="327912"/>
                  </a:lnTo>
                  <a:lnTo>
                    <a:pt x="2160006" y="358798"/>
                  </a:lnTo>
                  <a:lnTo>
                    <a:pt x="2191635" y="390792"/>
                  </a:lnTo>
                  <a:lnTo>
                    <a:pt x="2221811" y="423858"/>
                  </a:lnTo>
                  <a:lnTo>
                    <a:pt x="2250490" y="457957"/>
                  </a:lnTo>
                  <a:lnTo>
                    <a:pt x="2277629" y="493053"/>
                  </a:lnTo>
                  <a:lnTo>
                    <a:pt x="2303187" y="529110"/>
                  </a:lnTo>
                  <a:lnTo>
                    <a:pt x="2327119" y="566089"/>
                  </a:lnTo>
                  <a:lnTo>
                    <a:pt x="2349383" y="603954"/>
                  </a:lnTo>
                  <a:lnTo>
                    <a:pt x="2369936" y="642667"/>
                  </a:lnTo>
                  <a:lnTo>
                    <a:pt x="2388736" y="682192"/>
                  </a:lnTo>
                  <a:lnTo>
                    <a:pt x="2405738" y="722492"/>
                  </a:lnTo>
                  <a:lnTo>
                    <a:pt x="2420901" y="763529"/>
                  </a:lnTo>
                  <a:lnTo>
                    <a:pt x="2434181" y="805267"/>
                  </a:lnTo>
                  <a:lnTo>
                    <a:pt x="2445536" y="847667"/>
                  </a:lnTo>
                  <a:lnTo>
                    <a:pt x="2454923" y="890695"/>
                  </a:lnTo>
                  <a:lnTo>
                    <a:pt x="2462298" y="934311"/>
                  </a:lnTo>
                  <a:lnTo>
                    <a:pt x="2467619" y="978479"/>
                  </a:lnTo>
                  <a:lnTo>
                    <a:pt x="2470843" y="1023162"/>
                  </a:lnTo>
                  <a:lnTo>
                    <a:pt x="2471928" y="1068324"/>
                  </a:lnTo>
                  <a:lnTo>
                    <a:pt x="2470843" y="1113485"/>
                  </a:lnTo>
                  <a:lnTo>
                    <a:pt x="2467619" y="1158168"/>
                  </a:lnTo>
                  <a:lnTo>
                    <a:pt x="2462298" y="1202336"/>
                  </a:lnTo>
                  <a:lnTo>
                    <a:pt x="2454923" y="1245952"/>
                  </a:lnTo>
                  <a:lnTo>
                    <a:pt x="2445536" y="1288980"/>
                  </a:lnTo>
                  <a:lnTo>
                    <a:pt x="2434181" y="1331380"/>
                  </a:lnTo>
                  <a:lnTo>
                    <a:pt x="2420901" y="1373118"/>
                  </a:lnTo>
                  <a:lnTo>
                    <a:pt x="2405738" y="1414155"/>
                  </a:lnTo>
                  <a:lnTo>
                    <a:pt x="2388736" y="1454455"/>
                  </a:lnTo>
                  <a:lnTo>
                    <a:pt x="2369936" y="1493980"/>
                  </a:lnTo>
                  <a:lnTo>
                    <a:pt x="2349383" y="1532693"/>
                  </a:lnTo>
                  <a:lnTo>
                    <a:pt x="2327119" y="1570558"/>
                  </a:lnTo>
                  <a:lnTo>
                    <a:pt x="2303187" y="1607537"/>
                  </a:lnTo>
                  <a:lnTo>
                    <a:pt x="2277629" y="1643594"/>
                  </a:lnTo>
                  <a:lnTo>
                    <a:pt x="2250490" y="1678690"/>
                  </a:lnTo>
                  <a:lnTo>
                    <a:pt x="2221811" y="1712789"/>
                  </a:lnTo>
                  <a:lnTo>
                    <a:pt x="2191635" y="1745855"/>
                  </a:lnTo>
                  <a:lnTo>
                    <a:pt x="2160006" y="1777849"/>
                  </a:lnTo>
                  <a:lnTo>
                    <a:pt x="2126966" y="1808735"/>
                  </a:lnTo>
                  <a:lnTo>
                    <a:pt x="2092558" y="1838476"/>
                  </a:lnTo>
                  <a:lnTo>
                    <a:pt x="2056825" y="1867035"/>
                  </a:lnTo>
                  <a:lnTo>
                    <a:pt x="2019810" y="1894374"/>
                  </a:lnTo>
                  <a:lnTo>
                    <a:pt x="1981556" y="1920457"/>
                  </a:lnTo>
                  <a:lnTo>
                    <a:pt x="1942105" y="1945246"/>
                  </a:lnTo>
                  <a:lnTo>
                    <a:pt x="1901502" y="1968704"/>
                  </a:lnTo>
                  <a:lnTo>
                    <a:pt x="1859787" y="1990795"/>
                  </a:lnTo>
                  <a:lnTo>
                    <a:pt x="1817006" y="2011481"/>
                  </a:lnTo>
                  <a:lnTo>
                    <a:pt x="1773199" y="2030725"/>
                  </a:lnTo>
                  <a:lnTo>
                    <a:pt x="1728411" y="2048491"/>
                  </a:lnTo>
                  <a:lnTo>
                    <a:pt x="1682683" y="2064740"/>
                  </a:lnTo>
                  <a:lnTo>
                    <a:pt x="1636060" y="2079436"/>
                  </a:lnTo>
                  <a:lnTo>
                    <a:pt x="1588584" y="2092542"/>
                  </a:lnTo>
                  <a:lnTo>
                    <a:pt x="1540297" y="2104021"/>
                  </a:lnTo>
                  <a:lnTo>
                    <a:pt x="1491243" y="2113836"/>
                  </a:lnTo>
                  <a:lnTo>
                    <a:pt x="1441464" y="2121949"/>
                  </a:lnTo>
                  <a:lnTo>
                    <a:pt x="1391004" y="2128324"/>
                  </a:lnTo>
                  <a:lnTo>
                    <a:pt x="1339906" y="2132924"/>
                  </a:lnTo>
                  <a:lnTo>
                    <a:pt x="1288211" y="2135710"/>
                  </a:lnTo>
                  <a:lnTo>
                    <a:pt x="1235964" y="2136648"/>
                  </a:lnTo>
                  <a:lnTo>
                    <a:pt x="1183716" y="2135710"/>
                  </a:lnTo>
                  <a:lnTo>
                    <a:pt x="1132021" y="2132924"/>
                  </a:lnTo>
                  <a:lnTo>
                    <a:pt x="1080923" y="2128324"/>
                  </a:lnTo>
                  <a:lnTo>
                    <a:pt x="1030463" y="2121949"/>
                  </a:lnTo>
                  <a:lnTo>
                    <a:pt x="980684" y="2113836"/>
                  </a:lnTo>
                  <a:lnTo>
                    <a:pt x="931630" y="2104021"/>
                  </a:lnTo>
                  <a:lnTo>
                    <a:pt x="883343" y="2092542"/>
                  </a:lnTo>
                  <a:lnTo>
                    <a:pt x="835867" y="2079436"/>
                  </a:lnTo>
                  <a:lnTo>
                    <a:pt x="789244" y="2064740"/>
                  </a:lnTo>
                  <a:lnTo>
                    <a:pt x="743516" y="2048491"/>
                  </a:lnTo>
                  <a:lnTo>
                    <a:pt x="698728" y="2030725"/>
                  </a:lnTo>
                  <a:lnTo>
                    <a:pt x="654921" y="2011481"/>
                  </a:lnTo>
                  <a:lnTo>
                    <a:pt x="612140" y="1990795"/>
                  </a:lnTo>
                  <a:lnTo>
                    <a:pt x="570425" y="1968704"/>
                  </a:lnTo>
                  <a:lnTo>
                    <a:pt x="529822" y="1945246"/>
                  </a:lnTo>
                  <a:lnTo>
                    <a:pt x="490371" y="1920457"/>
                  </a:lnTo>
                  <a:lnTo>
                    <a:pt x="452117" y="1894374"/>
                  </a:lnTo>
                  <a:lnTo>
                    <a:pt x="415102" y="1867035"/>
                  </a:lnTo>
                  <a:lnTo>
                    <a:pt x="379369" y="1838476"/>
                  </a:lnTo>
                  <a:lnTo>
                    <a:pt x="344961" y="1808735"/>
                  </a:lnTo>
                  <a:lnTo>
                    <a:pt x="311921" y="1777849"/>
                  </a:lnTo>
                  <a:lnTo>
                    <a:pt x="280292" y="1745855"/>
                  </a:lnTo>
                  <a:lnTo>
                    <a:pt x="250116" y="1712789"/>
                  </a:lnTo>
                  <a:lnTo>
                    <a:pt x="221437" y="1678690"/>
                  </a:lnTo>
                  <a:lnTo>
                    <a:pt x="194298" y="1643594"/>
                  </a:lnTo>
                  <a:lnTo>
                    <a:pt x="168740" y="1607537"/>
                  </a:lnTo>
                  <a:lnTo>
                    <a:pt x="144808" y="1570558"/>
                  </a:lnTo>
                  <a:lnTo>
                    <a:pt x="122544" y="1532693"/>
                  </a:lnTo>
                  <a:lnTo>
                    <a:pt x="101991" y="1493980"/>
                  </a:lnTo>
                  <a:lnTo>
                    <a:pt x="83191" y="1454455"/>
                  </a:lnTo>
                  <a:lnTo>
                    <a:pt x="66189" y="1414155"/>
                  </a:lnTo>
                  <a:lnTo>
                    <a:pt x="51026" y="1373118"/>
                  </a:lnTo>
                  <a:lnTo>
                    <a:pt x="37746" y="1331380"/>
                  </a:lnTo>
                  <a:lnTo>
                    <a:pt x="26391" y="1288980"/>
                  </a:lnTo>
                  <a:lnTo>
                    <a:pt x="17004" y="1245952"/>
                  </a:lnTo>
                  <a:lnTo>
                    <a:pt x="9629" y="1202336"/>
                  </a:lnTo>
                  <a:lnTo>
                    <a:pt x="4308" y="1158168"/>
                  </a:lnTo>
                  <a:lnTo>
                    <a:pt x="1084" y="1113485"/>
                  </a:lnTo>
                  <a:lnTo>
                    <a:pt x="0" y="1068324"/>
                  </a:lnTo>
                  <a:close/>
                </a:path>
              </a:pathLst>
            </a:custGeom>
            <a:ln w="57911">
              <a:solidFill>
                <a:srgbClr val="6F2F9F"/>
              </a:solidFill>
            </a:ln>
          </p:spPr>
          <p:txBody>
            <a:bodyPr wrap="square" lIns="0" tIns="0" rIns="0" bIns="0" rtlCol="0"/>
            <a:lstStyle/>
            <a:p>
              <a:endParaRPr/>
            </a:p>
          </p:txBody>
        </p:sp>
      </p:grpSp>
      <p:sp>
        <p:nvSpPr>
          <p:cNvPr id="5" name="object 5"/>
          <p:cNvSpPr txBox="1"/>
          <p:nvPr/>
        </p:nvSpPr>
        <p:spPr>
          <a:xfrm>
            <a:off x="5334062" y="1186850"/>
            <a:ext cx="1231265" cy="330835"/>
          </a:xfrm>
          <a:prstGeom prst="rect">
            <a:avLst/>
          </a:prstGeom>
        </p:spPr>
        <p:txBody>
          <a:bodyPr vert="horz" wrap="square" lIns="0" tIns="13335" rIns="0" bIns="0" rtlCol="0">
            <a:spAutoFit/>
          </a:bodyPr>
          <a:lstStyle/>
          <a:p>
            <a:pPr marL="12700">
              <a:lnSpc>
                <a:spcPct val="100000"/>
              </a:lnSpc>
              <a:spcBef>
                <a:spcPts val="105"/>
              </a:spcBef>
              <a:tabLst>
                <a:tab pos="1049655" algn="l"/>
              </a:tabLst>
            </a:pPr>
            <a:r>
              <a:rPr sz="2000" b="1" spc="220" dirty="0">
                <a:solidFill>
                  <a:schemeClr val="tx1"/>
                </a:solidFill>
                <a:latin typeface="Cavolini" panose="03000502040302020204" pitchFamily="66" charset="0"/>
                <a:cs typeface="Cavolini" panose="03000502040302020204" pitchFamily="66" charset="0"/>
              </a:rPr>
              <a:t>Phase</a:t>
            </a:r>
            <a:r>
              <a:rPr sz="2000" b="1" dirty="0">
                <a:solidFill>
                  <a:schemeClr val="tx1"/>
                </a:solidFill>
                <a:latin typeface="Cavolini" panose="03000502040302020204" pitchFamily="66" charset="0"/>
                <a:cs typeface="Cavolini" panose="03000502040302020204" pitchFamily="66" charset="0"/>
              </a:rPr>
              <a:t>	</a:t>
            </a:r>
            <a:r>
              <a:rPr sz="2000" b="1" spc="-50" dirty="0">
                <a:solidFill>
                  <a:schemeClr val="tx1"/>
                </a:solidFill>
                <a:latin typeface="Cavolini" panose="03000502040302020204" pitchFamily="66" charset="0"/>
                <a:cs typeface="Cavolini" panose="03000502040302020204" pitchFamily="66" charset="0"/>
              </a:rPr>
              <a:t>2</a:t>
            </a:r>
            <a:endParaRPr sz="2000" b="1"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181610" y="600455"/>
            <a:ext cx="4244340" cy="4821935"/>
            <a:chOff x="271272" y="582168"/>
            <a:chExt cx="4244340" cy="5859780"/>
          </a:xfrm>
        </p:grpSpPr>
        <p:sp>
          <p:nvSpPr>
            <p:cNvPr id="7" name="object 7"/>
            <p:cNvSpPr/>
            <p:nvPr/>
          </p:nvSpPr>
          <p:spPr>
            <a:xfrm>
              <a:off x="290322" y="601218"/>
              <a:ext cx="4206240" cy="5821680"/>
            </a:xfrm>
            <a:custGeom>
              <a:avLst/>
              <a:gdLst/>
              <a:ahLst/>
              <a:cxnLst/>
              <a:rect l="l" t="t" r="r" b="b"/>
              <a:pathLst>
                <a:path w="4206240" h="5821680">
                  <a:moveTo>
                    <a:pt x="3505200" y="0"/>
                  </a:moveTo>
                  <a:lnTo>
                    <a:pt x="701052" y="0"/>
                  </a:lnTo>
                  <a:lnTo>
                    <a:pt x="653053" y="1617"/>
                  </a:lnTo>
                  <a:lnTo>
                    <a:pt x="605923" y="6398"/>
                  </a:lnTo>
                  <a:lnTo>
                    <a:pt x="559764" y="14240"/>
                  </a:lnTo>
                  <a:lnTo>
                    <a:pt x="514683" y="25038"/>
                  </a:lnTo>
                  <a:lnTo>
                    <a:pt x="470783" y="38687"/>
                  </a:lnTo>
                  <a:lnTo>
                    <a:pt x="428169" y="55084"/>
                  </a:lnTo>
                  <a:lnTo>
                    <a:pt x="386945" y="74123"/>
                  </a:lnTo>
                  <a:lnTo>
                    <a:pt x="347216" y="95701"/>
                  </a:lnTo>
                  <a:lnTo>
                    <a:pt x="309085" y="119713"/>
                  </a:lnTo>
                  <a:lnTo>
                    <a:pt x="272658" y="146055"/>
                  </a:lnTo>
                  <a:lnTo>
                    <a:pt x="238039" y="174622"/>
                  </a:lnTo>
                  <a:lnTo>
                    <a:pt x="205332" y="205311"/>
                  </a:lnTo>
                  <a:lnTo>
                    <a:pt x="174641" y="238016"/>
                  </a:lnTo>
                  <a:lnTo>
                    <a:pt x="146071" y="272634"/>
                  </a:lnTo>
                  <a:lnTo>
                    <a:pt x="119727" y="309060"/>
                  </a:lnTo>
                  <a:lnTo>
                    <a:pt x="95713" y="347189"/>
                  </a:lnTo>
                  <a:lnTo>
                    <a:pt x="74133" y="386918"/>
                  </a:lnTo>
                  <a:lnTo>
                    <a:pt x="55091" y="428142"/>
                  </a:lnTo>
                  <a:lnTo>
                    <a:pt x="38693" y="470757"/>
                  </a:lnTo>
                  <a:lnTo>
                    <a:pt x="25041" y="514658"/>
                  </a:lnTo>
                  <a:lnTo>
                    <a:pt x="14242" y="559741"/>
                  </a:lnTo>
                  <a:lnTo>
                    <a:pt x="6399" y="605902"/>
                  </a:lnTo>
                  <a:lnTo>
                    <a:pt x="1617" y="653036"/>
                  </a:lnTo>
                  <a:lnTo>
                    <a:pt x="0" y="701040"/>
                  </a:lnTo>
                  <a:lnTo>
                    <a:pt x="0" y="5120627"/>
                  </a:lnTo>
                  <a:lnTo>
                    <a:pt x="1617" y="5168626"/>
                  </a:lnTo>
                  <a:lnTo>
                    <a:pt x="6399" y="5215756"/>
                  </a:lnTo>
                  <a:lnTo>
                    <a:pt x="14242" y="5261915"/>
                  </a:lnTo>
                  <a:lnTo>
                    <a:pt x="25041" y="5306996"/>
                  </a:lnTo>
                  <a:lnTo>
                    <a:pt x="38693" y="5350896"/>
                  </a:lnTo>
                  <a:lnTo>
                    <a:pt x="55091" y="5393510"/>
                  </a:lnTo>
                  <a:lnTo>
                    <a:pt x="74133" y="5434734"/>
                  </a:lnTo>
                  <a:lnTo>
                    <a:pt x="95713" y="5474463"/>
                  </a:lnTo>
                  <a:lnTo>
                    <a:pt x="119727" y="5512594"/>
                  </a:lnTo>
                  <a:lnTo>
                    <a:pt x="146071" y="5549021"/>
                  </a:lnTo>
                  <a:lnTo>
                    <a:pt x="174641" y="5583640"/>
                  </a:lnTo>
                  <a:lnTo>
                    <a:pt x="205332" y="5616347"/>
                  </a:lnTo>
                  <a:lnTo>
                    <a:pt x="238039" y="5647038"/>
                  </a:lnTo>
                  <a:lnTo>
                    <a:pt x="272658" y="5675608"/>
                  </a:lnTo>
                  <a:lnTo>
                    <a:pt x="309085" y="5701952"/>
                  </a:lnTo>
                  <a:lnTo>
                    <a:pt x="347216" y="5725966"/>
                  </a:lnTo>
                  <a:lnTo>
                    <a:pt x="386945" y="5747546"/>
                  </a:lnTo>
                  <a:lnTo>
                    <a:pt x="428169" y="5766588"/>
                  </a:lnTo>
                  <a:lnTo>
                    <a:pt x="470783" y="5782986"/>
                  </a:lnTo>
                  <a:lnTo>
                    <a:pt x="514683" y="5796638"/>
                  </a:lnTo>
                  <a:lnTo>
                    <a:pt x="559764" y="5807437"/>
                  </a:lnTo>
                  <a:lnTo>
                    <a:pt x="605923" y="5815280"/>
                  </a:lnTo>
                  <a:lnTo>
                    <a:pt x="653053" y="5820062"/>
                  </a:lnTo>
                  <a:lnTo>
                    <a:pt x="701052" y="5821680"/>
                  </a:lnTo>
                  <a:lnTo>
                    <a:pt x="3505200" y="5821680"/>
                  </a:lnTo>
                  <a:lnTo>
                    <a:pt x="3553203" y="5820062"/>
                  </a:lnTo>
                  <a:lnTo>
                    <a:pt x="3600337" y="5815280"/>
                  </a:lnTo>
                  <a:lnTo>
                    <a:pt x="3646498" y="5807437"/>
                  </a:lnTo>
                  <a:lnTo>
                    <a:pt x="3691581" y="5796638"/>
                  </a:lnTo>
                  <a:lnTo>
                    <a:pt x="3735482" y="5782986"/>
                  </a:lnTo>
                  <a:lnTo>
                    <a:pt x="3778097" y="5766588"/>
                  </a:lnTo>
                  <a:lnTo>
                    <a:pt x="3819321" y="5747546"/>
                  </a:lnTo>
                  <a:lnTo>
                    <a:pt x="3859050" y="5725966"/>
                  </a:lnTo>
                  <a:lnTo>
                    <a:pt x="3897179" y="5701952"/>
                  </a:lnTo>
                  <a:lnTo>
                    <a:pt x="3933605" y="5675608"/>
                  </a:lnTo>
                  <a:lnTo>
                    <a:pt x="3968223" y="5647038"/>
                  </a:lnTo>
                  <a:lnTo>
                    <a:pt x="4000928" y="5616347"/>
                  </a:lnTo>
                  <a:lnTo>
                    <a:pt x="4031617" y="5583640"/>
                  </a:lnTo>
                  <a:lnTo>
                    <a:pt x="4060184" y="5549021"/>
                  </a:lnTo>
                  <a:lnTo>
                    <a:pt x="4086526" y="5512594"/>
                  </a:lnTo>
                  <a:lnTo>
                    <a:pt x="4110538" y="5474463"/>
                  </a:lnTo>
                  <a:lnTo>
                    <a:pt x="4132116" y="5434734"/>
                  </a:lnTo>
                  <a:lnTo>
                    <a:pt x="4151155" y="5393510"/>
                  </a:lnTo>
                  <a:lnTo>
                    <a:pt x="4167552" y="5350896"/>
                  </a:lnTo>
                  <a:lnTo>
                    <a:pt x="4181201" y="5306996"/>
                  </a:lnTo>
                  <a:lnTo>
                    <a:pt x="4191999" y="5261915"/>
                  </a:lnTo>
                  <a:lnTo>
                    <a:pt x="4199841" y="5215756"/>
                  </a:lnTo>
                  <a:lnTo>
                    <a:pt x="4204622" y="5168626"/>
                  </a:lnTo>
                  <a:lnTo>
                    <a:pt x="4206240" y="5120627"/>
                  </a:lnTo>
                  <a:lnTo>
                    <a:pt x="4206240" y="701040"/>
                  </a:lnTo>
                  <a:lnTo>
                    <a:pt x="4204622" y="653036"/>
                  </a:lnTo>
                  <a:lnTo>
                    <a:pt x="4199841" y="605902"/>
                  </a:lnTo>
                  <a:lnTo>
                    <a:pt x="4191999" y="559741"/>
                  </a:lnTo>
                  <a:lnTo>
                    <a:pt x="4181201" y="514658"/>
                  </a:lnTo>
                  <a:lnTo>
                    <a:pt x="4167552" y="470757"/>
                  </a:lnTo>
                  <a:lnTo>
                    <a:pt x="4151155" y="428142"/>
                  </a:lnTo>
                  <a:lnTo>
                    <a:pt x="4132116" y="386918"/>
                  </a:lnTo>
                  <a:lnTo>
                    <a:pt x="4110538" y="347189"/>
                  </a:lnTo>
                  <a:lnTo>
                    <a:pt x="4086526" y="309060"/>
                  </a:lnTo>
                  <a:lnTo>
                    <a:pt x="4060184" y="272634"/>
                  </a:lnTo>
                  <a:lnTo>
                    <a:pt x="4031617" y="238016"/>
                  </a:lnTo>
                  <a:lnTo>
                    <a:pt x="4000928" y="205311"/>
                  </a:lnTo>
                  <a:lnTo>
                    <a:pt x="3968223" y="174622"/>
                  </a:lnTo>
                  <a:lnTo>
                    <a:pt x="3933605" y="146055"/>
                  </a:lnTo>
                  <a:lnTo>
                    <a:pt x="3897179" y="119713"/>
                  </a:lnTo>
                  <a:lnTo>
                    <a:pt x="3859050" y="95701"/>
                  </a:lnTo>
                  <a:lnTo>
                    <a:pt x="3819321" y="74123"/>
                  </a:lnTo>
                  <a:lnTo>
                    <a:pt x="3778097" y="55084"/>
                  </a:lnTo>
                  <a:lnTo>
                    <a:pt x="3735482" y="38687"/>
                  </a:lnTo>
                  <a:lnTo>
                    <a:pt x="3691581" y="25038"/>
                  </a:lnTo>
                  <a:lnTo>
                    <a:pt x="3646498" y="14240"/>
                  </a:lnTo>
                  <a:lnTo>
                    <a:pt x="3600337" y="6398"/>
                  </a:lnTo>
                  <a:lnTo>
                    <a:pt x="3553203" y="1617"/>
                  </a:lnTo>
                  <a:lnTo>
                    <a:pt x="3505200" y="0"/>
                  </a:lnTo>
                  <a:close/>
                </a:path>
              </a:pathLst>
            </a:custGeom>
            <a:solidFill>
              <a:srgbClr val="FFFFFF"/>
            </a:solidFill>
          </p:spPr>
          <p:txBody>
            <a:bodyPr wrap="square" lIns="0" tIns="0" rIns="0" bIns="0" rtlCol="0"/>
            <a:lstStyle/>
            <a:p>
              <a:endParaRPr/>
            </a:p>
          </p:txBody>
        </p:sp>
        <p:sp>
          <p:nvSpPr>
            <p:cNvPr id="8" name="object 8"/>
            <p:cNvSpPr/>
            <p:nvPr/>
          </p:nvSpPr>
          <p:spPr>
            <a:xfrm>
              <a:off x="290322" y="601218"/>
              <a:ext cx="4206240" cy="5821680"/>
            </a:xfrm>
            <a:custGeom>
              <a:avLst/>
              <a:gdLst/>
              <a:ahLst/>
              <a:cxnLst/>
              <a:rect l="l" t="t" r="r" b="b"/>
              <a:pathLst>
                <a:path w="4206240" h="5821680">
                  <a:moveTo>
                    <a:pt x="0" y="701040"/>
                  </a:moveTo>
                  <a:lnTo>
                    <a:pt x="1617" y="653036"/>
                  </a:lnTo>
                  <a:lnTo>
                    <a:pt x="6399" y="605902"/>
                  </a:lnTo>
                  <a:lnTo>
                    <a:pt x="14242" y="559741"/>
                  </a:lnTo>
                  <a:lnTo>
                    <a:pt x="25041" y="514658"/>
                  </a:lnTo>
                  <a:lnTo>
                    <a:pt x="38693" y="470757"/>
                  </a:lnTo>
                  <a:lnTo>
                    <a:pt x="55091" y="428142"/>
                  </a:lnTo>
                  <a:lnTo>
                    <a:pt x="74133" y="386918"/>
                  </a:lnTo>
                  <a:lnTo>
                    <a:pt x="95713" y="347189"/>
                  </a:lnTo>
                  <a:lnTo>
                    <a:pt x="119727" y="309060"/>
                  </a:lnTo>
                  <a:lnTo>
                    <a:pt x="146071" y="272634"/>
                  </a:lnTo>
                  <a:lnTo>
                    <a:pt x="174641" y="238016"/>
                  </a:lnTo>
                  <a:lnTo>
                    <a:pt x="205332" y="205311"/>
                  </a:lnTo>
                  <a:lnTo>
                    <a:pt x="238039" y="174622"/>
                  </a:lnTo>
                  <a:lnTo>
                    <a:pt x="272658" y="146055"/>
                  </a:lnTo>
                  <a:lnTo>
                    <a:pt x="309085" y="119713"/>
                  </a:lnTo>
                  <a:lnTo>
                    <a:pt x="347216" y="95701"/>
                  </a:lnTo>
                  <a:lnTo>
                    <a:pt x="386945" y="74123"/>
                  </a:lnTo>
                  <a:lnTo>
                    <a:pt x="428169" y="55084"/>
                  </a:lnTo>
                  <a:lnTo>
                    <a:pt x="470783" y="38687"/>
                  </a:lnTo>
                  <a:lnTo>
                    <a:pt x="514683" y="25038"/>
                  </a:lnTo>
                  <a:lnTo>
                    <a:pt x="559764" y="14240"/>
                  </a:lnTo>
                  <a:lnTo>
                    <a:pt x="605923" y="6398"/>
                  </a:lnTo>
                  <a:lnTo>
                    <a:pt x="653053" y="1617"/>
                  </a:lnTo>
                  <a:lnTo>
                    <a:pt x="701052" y="0"/>
                  </a:lnTo>
                  <a:lnTo>
                    <a:pt x="3505200" y="0"/>
                  </a:lnTo>
                  <a:lnTo>
                    <a:pt x="3553203" y="1617"/>
                  </a:lnTo>
                  <a:lnTo>
                    <a:pt x="3600337" y="6398"/>
                  </a:lnTo>
                  <a:lnTo>
                    <a:pt x="3646498" y="14240"/>
                  </a:lnTo>
                  <a:lnTo>
                    <a:pt x="3691581" y="25038"/>
                  </a:lnTo>
                  <a:lnTo>
                    <a:pt x="3735482" y="38687"/>
                  </a:lnTo>
                  <a:lnTo>
                    <a:pt x="3778097" y="55084"/>
                  </a:lnTo>
                  <a:lnTo>
                    <a:pt x="3819321" y="74123"/>
                  </a:lnTo>
                  <a:lnTo>
                    <a:pt x="3859050" y="95701"/>
                  </a:lnTo>
                  <a:lnTo>
                    <a:pt x="3897179" y="119713"/>
                  </a:lnTo>
                  <a:lnTo>
                    <a:pt x="3933605" y="146055"/>
                  </a:lnTo>
                  <a:lnTo>
                    <a:pt x="3968223" y="174622"/>
                  </a:lnTo>
                  <a:lnTo>
                    <a:pt x="4000928" y="205311"/>
                  </a:lnTo>
                  <a:lnTo>
                    <a:pt x="4031617" y="238016"/>
                  </a:lnTo>
                  <a:lnTo>
                    <a:pt x="4060184" y="272634"/>
                  </a:lnTo>
                  <a:lnTo>
                    <a:pt x="4086526" y="309060"/>
                  </a:lnTo>
                  <a:lnTo>
                    <a:pt x="4110538" y="347189"/>
                  </a:lnTo>
                  <a:lnTo>
                    <a:pt x="4132116" y="386918"/>
                  </a:lnTo>
                  <a:lnTo>
                    <a:pt x="4151155" y="428142"/>
                  </a:lnTo>
                  <a:lnTo>
                    <a:pt x="4167552" y="470757"/>
                  </a:lnTo>
                  <a:lnTo>
                    <a:pt x="4181201" y="514658"/>
                  </a:lnTo>
                  <a:lnTo>
                    <a:pt x="4191999" y="559741"/>
                  </a:lnTo>
                  <a:lnTo>
                    <a:pt x="4199841" y="605902"/>
                  </a:lnTo>
                  <a:lnTo>
                    <a:pt x="4204622" y="653036"/>
                  </a:lnTo>
                  <a:lnTo>
                    <a:pt x="4206240" y="701040"/>
                  </a:lnTo>
                  <a:lnTo>
                    <a:pt x="4206240" y="5120627"/>
                  </a:lnTo>
                  <a:lnTo>
                    <a:pt x="4204622" y="5168626"/>
                  </a:lnTo>
                  <a:lnTo>
                    <a:pt x="4199841" y="5215756"/>
                  </a:lnTo>
                  <a:lnTo>
                    <a:pt x="4191999" y="5261915"/>
                  </a:lnTo>
                  <a:lnTo>
                    <a:pt x="4181201" y="5306996"/>
                  </a:lnTo>
                  <a:lnTo>
                    <a:pt x="4167552" y="5350896"/>
                  </a:lnTo>
                  <a:lnTo>
                    <a:pt x="4151155" y="5393510"/>
                  </a:lnTo>
                  <a:lnTo>
                    <a:pt x="4132116" y="5434734"/>
                  </a:lnTo>
                  <a:lnTo>
                    <a:pt x="4110538" y="5474463"/>
                  </a:lnTo>
                  <a:lnTo>
                    <a:pt x="4086526" y="5512594"/>
                  </a:lnTo>
                  <a:lnTo>
                    <a:pt x="4060184" y="5549021"/>
                  </a:lnTo>
                  <a:lnTo>
                    <a:pt x="4031617" y="5583640"/>
                  </a:lnTo>
                  <a:lnTo>
                    <a:pt x="4000928" y="5616347"/>
                  </a:lnTo>
                  <a:lnTo>
                    <a:pt x="3968223" y="5647038"/>
                  </a:lnTo>
                  <a:lnTo>
                    <a:pt x="3933605" y="5675608"/>
                  </a:lnTo>
                  <a:lnTo>
                    <a:pt x="3897179" y="5701952"/>
                  </a:lnTo>
                  <a:lnTo>
                    <a:pt x="3859050" y="5725966"/>
                  </a:lnTo>
                  <a:lnTo>
                    <a:pt x="3819321" y="5747546"/>
                  </a:lnTo>
                  <a:lnTo>
                    <a:pt x="3778097" y="5766588"/>
                  </a:lnTo>
                  <a:lnTo>
                    <a:pt x="3735482" y="5782986"/>
                  </a:lnTo>
                  <a:lnTo>
                    <a:pt x="3691581" y="5796638"/>
                  </a:lnTo>
                  <a:lnTo>
                    <a:pt x="3646498" y="5807437"/>
                  </a:lnTo>
                  <a:lnTo>
                    <a:pt x="3600337" y="5815280"/>
                  </a:lnTo>
                  <a:lnTo>
                    <a:pt x="3553203" y="5820062"/>
                  </a:lnTo>
                  <a:lnTo>
                    <a:pt x="3505200" y="5821680"/>
                  </a:lnTo>
                  <a:lnTo>
                    <a:pt x="701052" y="5821680"/>
                  </a:lnTo>
                  <a:lnTo>
                    <a:pt x="653053" y="5820062"/>
                  </a:lnTo>
                  <a:lnTo>
                    <a:pt x="605923" y="5815280"/>
                  </a:lnTo>
                  <a:lnTo>
                    <a:pt x="559764" y="5807437"/>
                  </a:lnTo>
                  <a:lnTo>
                    <a:pt x="514683" y="5796638"/>
                  </a:lnTo>
                  <a:lnTo>
                    <a:pt x="470783" y="5782986"/>
                  </a:lnTo>
                  <a:lnTo>
                    <a:pt x="428169" y="5766588"/>
                  </a:lnTo>
                  <a:lnTo>
                    <a:pt x="386945" y="5747546"/>
                  </a:lnTo>
                  <a:lnTo>
                    <a:pt x="347216" y="5725966"/>
                  </a:lnTo>
                  <a:lnTo>
                    <a:pt x="309085" y="5701952"/>
                  </a:lnTo>
                  <a:lnTo>
                    <a:pt x="272658" y="5675608"/>
                  </a:lnTo>
                  <a:lnTo>
                    <a:pt x="238039" y="5647038"/>
                  </a:lnTo>
                  <a:lnTo>
                    <a:pt x="205332" y="5616347"/>
                  </a:lnTo>
                  <a:lnTo>
                    <a:pt x="174641" y="5583640"/>
                  </a:lnTo>
                  <a:lnTo>
                    <a:pt x="146071" y="5549021"/>
                  </a:lnTo>
                  <a:lnTo>
                    <a:pt x="119727" y="5512594"/>
                  </a:lnTo>
                  <a:lnTo>
                    <a:pt x="95713" y="5474463"/>
                  </a:lnTo>
                  <a:lnTo>
                    <a:pt x="74133" y="5434734"/>
                  </a:lnTo>
                  <a:lnTo>
                    <a:pt x="55091" y="5393510"/>
                  </a:lnTo>
                  <a:lnTo>
                    <a:pt x="38693" y="5350896"/>
                  </a:lnTo>
                  <a:lnTo>
                    <a:pt x="25041" y="5306996"/>
                  </a:lnTo>
                  <a:lnTo>
                    <a:pt x="14242" y="5261915"/>
                  </a:lnTo>
                  <a:lnTo>
                    <a:pt x="6399" y="5215756"/>
                  </a:lnTo>
                  <a:lnTo>
                    <a:pt x="1617" y="5168626"/>
                  </a:lnTo>
                  <a:lnTo>
                    <a:pt x="0" y="5120627"/>
                  </a:lnTo>
                  <a:lnTo>
                    <a:pt x="0" y="701040"/>
                  </a:lnTo>
                  <a:close/>
                </a:path>
              </a:pathLst>
            </a:custGeom>
            <a:ln w="38100">
              <a:solidFill>
                <a:srgbClr val="6F2F9F"/>
              </a:solidFill>
            </a:ln>
          </p:spPr>
          <p:txBody>
            <a:bodyPr wrap="square" lIns="0" tIns="0" rIns="0" bIns="0" rtlCol="0"/>
            <a:lstStyle/>
            <a:p>
              <a:endParaRPr/>
            </a:p>
          </p:txBody>
        </p:sp>
      </p:grpSp>
      <p:sp>
        <p:nvSpPr>
          <p:cNvPr id="9" name="object 9"/>
          <p:cNvSpPr txBox="1"/>
          <p:nvPr/>
        </p:nvSpPr>
        <p:spPr>
          <a:xfrm>
            <a:off x="304800" y="489178"/>
            <a:ext cx="3886200" cy="4773102"/>
          </a:xfrm>
          <a:prstGeom prst="rect">
            <a:avLst/>
          </a:prstGeom>
        </p:spPr>
        <p:txBody>
          <a:bodyPr vert="horz" wrap="square" lIns="0" tIns="12700" rIns="0" bIns="0" rtlCol="0">
            <a:spAutoFit/>
          </a:bodyPr>
          <a:lstStyle/>
          <a:p>
            <a:pPr marL="243840">
              <a:lnSpc>
                <a:spcPct val="100000"/>
              </a:lnSpc>
              <a:spcBef>
                <a:spcPts val="100"/>
              </a:spcBef>
              <a:tabLst>
                <a:tab pos="530225" algn="l"/>
              </a:tabLst>
            </a:pPr>
            <a:endParaRPr lang="en-GB" dirty="0">
              <a:latin typeface="Cavolini" panose="03000502040302020204" pitchFamily="66" charset="0"/>
              <a:cs typeface="Cavolini" panose="03000502040302020204" pitchFamily="66" charset="0"/>
            </a:endParaRPr>
          </a:p>
          <a:p>
            <a:pPr marL="529590" indent="-285750">
              <a:lnSpc>
                <a:spcPct val="100000"/>
              </a:lnSpc>
              <a:spcBef>
                <a:spcPts val="100"/>
              </a:spcBef>
              <a:buFont typeface="Arial" panose="020B0604020202020204" pitchFamily="34" charset="0"/>
              <a:buChar char="•"/>
              <a:tabLst>
                <a:tab pos="530225" algn="l"/>
              </a:tabLst>
            </a:pPr>
            <a:r>
              <a:rPr sz="1800" spc="195" dirty="0">
                <a:latin typeface="Cavolini" panose="03000502040302020204" pitchFamily="66" charset="0"/>
                <a:cs typeface="Cavolini" panose="03000502040302020204" pitchFamily="66" charset="0"/>
              </a:rPr>
              <a:t>Focuses</a:t>
            </a:r>
            <a:r>
              <a:rPr sz="180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on</a:t>
            </a:r>
            <a:r>
              <a:rPr sz="1800" spc="360" dirty="0">
                <a:latin typeface="Cavolini" panose="03000502040302020204" pitchFamily="66" charset="0"/>
                <a:cs typeface="Cavolini" panose="03000502040302020204" pitchFamily="66" charset="0"/>
              </a:rPr>
              <a:t> </a:t>
            </a:r>
            <a:r>
              <a:rPr sz="1800" spc="135" dirty="0">
                <a:latin typeface="Cavolini" panose="03000502040302020204" pitchFamily="66" charset="0"/>
                <a:cs typeface="Cavolini" panose="03000502040302020204" pitchFamily="66" charset="0"/>
              </a:rPr>
              <a:t>learning</a:t>
            </a:r>
            <a:r>
              <a:rPr sz="1800" spc="350"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the </a:t>
            </a:r>
            <a:r>
              <a:rPr sz="1800" spc="210" dirty="0">
                <a:latin typeface="Cavolini" panose="03000502040302020204" pitchFamily="66" charset="0"/>
                <a:cs typeface="Cavolini" panose="03000502040302020204" pitchFamily="66" charset="0"/>
              </a:rPr>
              <a:t>first</a:t>
            </a:r>
            <a:r>
              <a:rPr sz="1800" spc="370"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sounds</a:t>
            </a:r>
            <a:r>
              <a:rPr lang="en-GB" spc="380" dirty="0">
                <a:latin typeface="Cavolini" panose="03000502040302020204" pitchFamily="66" charset="0"/>
                <a:cs typeface="Cavolini" panose="03000502040302020204" pitchFamily="66" charset="0"/>
              </a:rPr>
              <a:t> </a:t>
            </a:r>
            <a:r>
              <a:rPr sz="1800" spc="135" dirty="0">
                <a:latin typeface="Cavolini" panose="03000502040302020204" pitchFamily="66" charset="0"/>
                <a:cs typeface="Cavolini" panose="03000502040302020204" pitchFamily="66" charset="0"/>
              </a:rPr>
              <a:t>(black</a:t>
            </a:r>
            <a:r>
              <a:rPr sz="1800" spc="345" dirty="0">
                <a:latin typeface="Cavolini" panose="03000502040302020204" pitchFamily="66" charset="0"/>
                <a:cs typeface="Cavolini" panose="03000502040302020204" pitchFamily="66" charset="0"/>
              </a:rPr>
              <a:t> </a:t>
            </a:r>
            <a:r>
              <a:rPr sz="1800" spc="240" dirty="0">
                <a:latin typeface="Cavolini" panose="03000502040302020204" pitchFamily="66" charset="0"/>
                <a:cs typeface="Cavolini" panose="03000502040302020204" pitchFamily="66" charset="0"/>
              </a:rPr>
              <a:t>cat</a:t>
            </a:r>
            <a:r>
              <a:rPr lang="en-GB" dirty="0">
                <a:latin typeface="Cavolini" panose="03000502040302020204" pitchFamily="66" charset="0"/>
                <a:cs typeface="Cavolini" panose="03000502040302020204" pitchFamily="66" charset="0"/>
              </a:rPr>
              <a:t> </a:t>
            </a:r>
            <a:r>
              <a:rPr sz="1800" spc="114" dirty="0">
                <a:latin typeface="Cavolini" panose="03000502040302020204" pitchFamily="66" charset="0"/>
                <a:cs typeface="Cavolini" panose="03000502040302020204" pitchFamily="66" charset="0"/>
              </a:rPr>
              <a:t>sounds)</a:t>
            </a:r>
            <a:r>
              <a:rPr sz="180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95" dirty="0">
                <a:latin typeface="Cavolini" panose="03000502040302020204" pitchFamily="66" charset="0"/>
                <a:cs typeface="Cavolini" panose="03000502040302020204" pitchFamily="66" charset="0"/>
              </a:rPr>
              <a:t>some </a:t>
            </a:r>
            <a:r>
              <a:rPr sz="1800" spc="175" dirty="0">
                <a:latin typeface="Cavolini" panose="03000502040302020204" pitchFamily="66" charset="0"/>
                <a:cs typeface="Cavolini" panose="03000502040302020204" pitchFamily="66" charset="0"/>
              </a:rPr>
              <a:t>tricky</a:t>
            </a:r>
            <a:r>
              <a:rPr sz="1800" spc="365"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words.</a:t>
            </a:r>
            <a:endParaRPr lang="en-GB" dirty="0">
              <a:latin typeface="Cavolini" panose="03000502040302020204" pitchFamily="66" charset="0"/>
              <a:cs typeface="Cavolini" panose="03000502040302020204" pitchFamily="66" charset="0"/>
            </a:endParaRPr>
          </a:p>
          <a:p>
            <a:pPr marL="529590" indent="-285750">
              <a:lnSpc>
                <a:spcPct val="100000"/>
              </a:lnSpc>
              <a:spcBef>
                <a:spcPts val="100"/>
              </a:spcBef>
              <a:buFont typeface="Arial" panose="020B0604020202020204" pitchFamily="34" charset="0"/>
              <a:buChar char="•"/>
              <a:tabLst>
                <a:tab pos="530225" algn="l"/>
              </a:tabLst>
            </a:pPr>
            <a:r>
              <a:rPr sz="1800" spc="175" dirty="0">
                <a:latin typeface="Cavolini" panose="03000502040302020204" pitchFamily="66" charset="0"/>
                <a:cs typeface="Cavolini" panose="03000502040302020204" pitchFamily="66" charset="0"/>
              </a:rPr>
              <a:t>Children</a:t>
            </a:r>
            <a:r>
              <a:rPr sz="1800" spc="36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are</a:t>
            </a:r>
            <a:r>
              <a:rPr sz="1800" spc="375" dirty="0">
                <a:latin typeface="Cavolini" panose="03000502040302020204" pitchFamily="66" charset="0"/>
                <a:cs typeface="Cavolini" panose="03000502040302020204" pitchFamily="66" charset="0"/>
              </a:rPr>
              <a:t> </a:t>
            </a:r>
            <a:r>
              <a:rPr sz="1800" spc="185" dirty="0">
                <a:latin typeface="Cavolini" panose="03000502040302020204" pitchFamily="66" charset="0"/>
                <a:cs typeface="Cavolini" panose="03000502040302020204" pitchFamily="66" charset="0"/>
              </a:rPr>
              <a:t>taught 	</a:t>
            </a:r>
            <a:r>
              <a:rPr sz="1800" spc="145" dirty="0">
                <a:latin typeface="Cavolini" panose="03000502040302020204" pitchFamily="66" charset="0"/>
                <a:cs typeface="Cavolini" panose="03000502040302020204" pitchFamily="66" charset="0"/>
              </a:rPr>
              <a:t>how</a:t>
            </a:r>
            <a:r>
              <a:rPr sz="1800" spc="360"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sz="1800" spc="355" dirty="0">
                <a:latin typeface="Cavolini" panose="03000502040302020204" pitchFamily="66" charset="0"/>
                <a:cs typeface="Cavolini" panose="03000502040302020204" pitchFamily="66" charset="0"/>
              </a:rPr>
              <a:t> </a:t>
            </a:r>
            <a:r>
              <a:rPr sz="1800" spc="90" dirty="0">
                <a:latin typeface="Cavolini" panose="03000502040302020204" pitchFamily="66" charset="0"/>
                <a:cs typeface="Cavolini" panose="03000502040302020204" pitchFamily="66" charset="0"/>
              </a:rPr>
              <a:t>make</a:t>
            </a:r>
            <a:r>
              <a:rPr sz="1800" spc="360" dirty="0">
                <a:latin typeface="Cavolini" panose="03000502040302020204" pitchFamily="66" charset="0"/>
                <a:cs typeface="Cavolini" panose="03000502040302020204" pitchFamily="66" charset="0"/>
              </a:rPr>
              <a:t> </a:t>
            </a:r>
            <a:r>
              <a:rPr sz="1800" spc="130" dirty="0">
                <a:latin typeface="Cavolini" panose="03000502040302020204" pitchFamily="66" charset="0"/>
                <a:cs typeface="Cavolini" panose="03000502040302020204" pitchFamily="66" charset="0"/>
              </a:rPr>
              <a:t>‘pure</a:t>
            </a:r>
            <a:r>
              <a:rPr lang="en-GB"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sounds’.</a:t>
            </a:r>
            <a:endParaRPr lang="en-GB" dirty="0">
              <a:latin typeface="Cavolini" panose="03000502040302020204" pitchFamily="66" charset="0"/>
              <a:cs typeface="Cavolini" panose="03000502040302020204" pitchFamily="66" charset="0"/>
            </a:endParaRPr>
          </a:p>
          <a:p>
            <a:pPr marL="529590" indent="-285750">
              <a:lnSpc>
                <a:spcPct val="100000"/>
              </a:lnSpc>
              <a:spcBef>
                <a:spcPts val="100"/>
              </a:spcBef>
              <a:buFont typeface="Arial" panose="020B0604020202020204" pitchFamily="34" charset="0"/>
              <a:buChar char="•"/>
              <a:tabLst>
                <a:tab pos="530225" algn="l"/>
              </a:tabLst>
            </a:pPr>
            <a:r>
              <a:rPr sz="1800" spc="160" dirty="0">
                <a:latin typeface="Cavolini" panose="03000502040302020204" pitchFamily="66" charset="0"/>
                <a:cs typeface="Cavolini" panose="03000502040302020204" pitchFamily="66" charset="0"/>
              </a:rPr>
              <a:t>Blending</a:t>
            </a:r>
            <a:r>
              <a:rPr sz="1800" spc="37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and </a:t>
            </a:r>
            <a:r>
              <a:rPr sz="1800" spc="120" dirty="0">
                <a:latin typeface="Cavolini" panose="03000502040302020204" pitchFamily="66" charset="0"/>
                <a:cs typeface="Cavolini" panose="03000502040302020204" pitchFamily="66" charset="0"/>
              </a:rPr>
              <a:t>segmenting</a:t>
            </a:r>
            <a:r>
              <a:rPr sz="1800" spc="39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are</a:t>
            </a:r>
            <a:r>
              <a:rPr sz="1800" spc="375" dirty="0">
                <a:latin typeface="Cavolini" panose="03000502040302020204" pitchFamily="66" charset="0"/>
                <a:cs typeface="Cavolini" panose="03000502040302020204" pitchFamily="66" charset="0"/>
              </a:rPr>
              <a:t> </a:t>
            </a:r>
            <a:r>
              <a:rPr sz="1800" spc="185" dirty="0">
                <a:latin typeface="Cavolini" panose="03000502040302020204" pitchFamily="66" charset="0"/>
                <a:cs typeface="Cavolini" panose="03000502040302020204" pitchFamily="66" charset="0"/>
              </a:rPr>
              <a:t>taught</a:t>
            </a:r>
            <a:r>
              <a:rPr lang="en-GB" sz="1800" spc="185" dirty="0">
                <a:latin typeface="Cavolini" panose="03000502040302020204" pitchFamily="66" charset="0"/>
                <a:cs typeface="Cavolini" panose="03000502040302020204" pitchFamily="66" charset="0"/>
              </a:rPr>
              <a:t>.</a:t>
            </a:r>
          </a:p>
          <a:p>
            <a:pPr marL="529590" indent="-285750">
              <a:lnSpc>
                <a:spcPct val="100000"/>
              </a:lnSpc>
              <a:spcBef>
                <a:spcPts val="100"/>
              </a:spcBef>
              <a:buFont typeface="Arial" panose="020B0604020202020204" pitchFamily="34" charset="0"/>
              <a:buChar char="•"/>
              <a:tabLst>
                <a:tab pos="530225" algn="l"/>
              </a:tabLst>
            </a:pPr>
            <a:r>
              <a:rPr sz="1800" spc="175" dirty="0">
                <a:latin typeface="Cavolini" panose="03000502040302020204" pitchFamily="66" charset="0"/>
                <a:cs typeface="Cavolini" panose="03000502040302020204" pitchFamily="66" charset="0"/>
              </a:rPr>
              <a:t>Children</a:t>
            </a:r>
            <a:r>
              <a:rPr sz="1800" spc="36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are</a:t>
            </a:r>
            <a:r>
              <a:rPr sz="1800" spc="370" dirty="0">
                <a:latin typeface="Cavolini" panose="03000502040302020204" pitchFamily="66" charset="0"/>
                <a:cs typeface="Cavolini" panose="03000502040302020204" pitchFamily="66" charset="0"/>
              </a:rPr>
              <a:t> </a:t>
            </a:r>
            <a:r>
              <a:rPr sz="1800" spc="195" dirty="0">
                <a:latin typeface="Cavolini" panose="03000502040302020204" pitchFamily="66" charset="0"/>
                <a:cs typeface="Cavolini" panose="03000502040302020204" pitchFamily="66" charset="0"/>
              </a:rPr>
              <a:t>taught</a:t>
            </a:r>
            <a:r>
              <a:rPr sz="1800" spc="355" dirty="0">
                <a:latin typeface="Cavolini" panose="03000502040302020204" pitchFamily="66" charset="0"/>
                <a:cs typeface="Cavolini" panose="03000502040302020204" pitchFamily="66" charset="0"/>
              </a:rPr>
              <a:t> </a:t>
            </a:r>
            <a:r>
              <a:rPr sz="1800" spc="250" dirty="0">
                <a:latin typeface="Cavolini" panose="03000502040302020204" pitchFamily="66" charset="0"/>
                <a:cs typeface="Cavolini" panose="03000502040302020204" pitchFamily="66" charset="0"/>
              </a:rPr>
              <a:t>to </a:t>
            </a:r>
            <a:r>
              <a:rPr sz="1800" spc="185" dirty="0">
                <a:latin typeface="Cavolini" panose="03000502040302020204" pitchFamily="66" charset="0"/>
                <a:cs typeface="Cavolini" panose="03000502040302020204" pitchFamily="66" charset="0"/>
              </a:rPr>
              <a:t>write</a:t>
            </a:r>
            <a:r>
              <a:rPr sz="1800" spc="355" dirty="0">
                <a:latin typeface="Cavolini" panose="03000502040302020204" pitchFamily="66" charset="0"/>
                <a:cs typeface="Cavolini" panose="03000502040302020204" pitchFamily="66" charset="0"/>
              </a:rPr>
              <a:t> </a:t>
            </a:r>
            <a:r>
              <a:rPr sz="1800" spc="190" dirty="0">
                <a:latin typeface="Cavolini" panose="03000502040302020204" pitchFamily="66" charset="0"/>
                <a:cs typeface="Cavolini" panose="03000502040302020204" pitchFamily="66" charset="0"/>
              </a:rPr>
              <a:t>the</a:t>
            </a:r>
            <a:r>
              <a:rPr sz="1800" spc="345" dirty="0">
                <a:latin typeface="Cavolini" panose="03000502040302020204" pitchFamily="66" charset="0"/>
                <a:cs typeface="Cavolini" panose="03000502040302020204" pitchFamily="66" charset="0"/>
              </a:rPr>
              <a:t> </a:t>
            </a:r>
            <a:r>
              <a:rPr sz="1800" spc="225" dirty="0">
                <a:latin typeface="Cavolini" panose="03000502040302020204" pitchFamily="66" charset="0"/>
                <a:cs typeface="Cavolini" panose="03000502040302020204" pitchFamily="66" charset="0"/>
              </a:rPr>
              <a:t>letters</a:t>
            </a:r>
            <a:r>
              <a:rPr sz="1800" spc="345"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as</a:t>
            </a:r>
            <a:r>
              <a:rPr lang="en-GB"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they</a:t>
            </a:r>
            <a:r>
              <a:rPr sz="1800" spc="35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learn</a:t>
            </a:r>
            <a:r>
              <a:rPr sz="1800" spc="335"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them</a:t>
            </a:r>
            <a:r>
              <a:rPr lang="en-GB" sz="1800" spc="105" dirty="0">
                <a:latin typeface="Cavolini" panose="03000502040302020204" pitchFamily="66" charset="0"/>
                <a:cs typeface="Cavolini" panose="03000502040302020204" pitchFamily="66" charset="0"/>
              </a:rPr>
              <a:t> using letter formation rhymes.</a:t>
            </a:r>
            <a:endParaRPr sz="1800" dirty="0">
              <a:latin typeface="Cavolini" panose="03000502040302020204" pitchFamily="66" charset="0"/>
              <a:cs typeface="Cavolini" panose="03000502040302020204" pitchFamily="66" charset="0"/>
            </a:endParaRPr>
          </a:p>
        </p:txBody>
      </p:sp>
      <p:pic>
        <p:nvPicPr>
          <p:cNvPr id="10" name="object 10"/>
          <p:cNvPicPr/>
          <p:nvPr/>
        </p:nvPicPr>
        <p:blipFill>
          <a:blip r:embed="rId2" cstate="print"/>
          <a:stretch>
            <a:fillRect/>
          </a:stretch>
        </p:blipFill>
        <p:spPr>
          <a:xfrm>
            <a:off x="8762999" y="329185"/>
            <a:ext cx="3019043" cy="2085860"/>
          </a:xfrm>
          <a:prstGeom prst="rect">
            <a:avLst/>
          </a:prstGeom>
        </p:spPr>
      </p:pic>
      <p:pic>
        <p:nvPicPr>
          <p:cNvPr id="13" name="object 13">
            <a:hlinkClick r:id="rId3"/>
          </p:cNvPr>
          <p:cNvPicPr/>
          <p:nvPr/>
        </p:nvPicPr>
        <p:blipFill>
          <a:blip r:embed="rId4" cstate="print"/>
          <a:stretch>
            <a:fillRect/>
          </a:stretch>
        </p:blipFill>
        <p:spPr>
          <a:xfrm>
            <a:off x="10290047" y="5422390"/>
            <a:ext cx="1792224" cy="1342644"/>
          </a:xfrm>
          <a:prstGeom prst="rect">
            <a:avLst/>
          </a:prstGeom>
        </p:spPr>
      </p:pic>
      <p:pic>
        <p:nvPicPr>
          <p:cNvPr id="15" name="Picture 14">
            <a:extLst>
              <a:ext uri="{FF2B5EF4-FFF2-40B4-BE49-F238E27FC236}">
                <a16:creationId xmlns:a16="http://schemas.microsoft.com/office/drawing/2014/main" id="{592973F3-E63C-400D-95EB-044FFCA94D3B}"/>
              </a:ext>
            </a:extLst>
          </p:cNvPr>
          <p:cNvPicPr>
            <a:picLocks noChangeAspect="1"/>
          </p:cNvPicPr>
          <p:nvPr/>
        </p:nvPicPr>
        <p:blipFill>
          <a:blip r:embed="rId5"/>
          <a:stretch>
            <a:fillRect/>
          </a:stretch>
        </p:blipFill>
        <p:spPr>
          <a:xfrm>
            <a:off x="4511040" y="2605083"/>
            <a:ext cx="5471160" cy="400360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629911" y="304800"/>
            <a:ext cx="2531745" cy="2194560"/>
            <a:chOff x="4629911" y="304800"/>
            <a:chExt cx="2531745" cy="2194560"/>
          </a:xfrm>
        </p:grpSpPr>
        <p:sp>
          <p:nvSpPr>
            <p:cNvPr id="3" name="object 3"/>
            <p:cNvSpPr/>
            <p:nvPr/>
          </p:nvSpPr>
          <p:spPr>
            <a:xfrm>
              <a:off x="4658867" y="333755"/>
              <a:ext cx="2473960" cy="2136775"/>
            </a:xfrm>
            <a:custGeom>
              <a:avLst/>
              <a:gdLst/>
              <a:ahLst/>
              <a:cxnLst/>
              <a:rect l="l" t="t" r="r" b="b"/>
              <a:pathLst>
                <a:path w="2473959" h="2136775">
                  <a:moveTo>
                    <a:pt x="1236726" y="0"/>
                  </a:moveTo>
                  <a:lnTo>
                    <a:pt x="1184449" y="937"/>
                  </a:lnTo>
                  <a:lnTo>
                    <a:pt x="1132725" y="3723"/>
                  </a:lnTo>
                  <a:lnTo>
                    <a:pt x="1081597" y="8323"/>
                  </a:lnTo>
                  <a:lnTo>
                    <a:pt x="1031108" y="14698"/>
                  </a:lnTo>
                  <a:lnTo>
                    <a:pt x="981300" y="22811"/>
                  </a:lnTo>
                  <a:lnTo>
                    <a:pt x="932218" y="32626"/>
                  </a:lnTo>
                  <a:lnTo>
                    <a:pt x="883902" y="44105"/>
                  </a:lnTo>
                  <a:lnTo>
                    <a:pt x="836398" y="57211"/>
                  </a:lnTo>
                  <a:lnTo>
                    <a:pt x="789746" y="71907"/>
                  </a:lnTo>
                  <a:lnTo>
                    <a:pt x="743992" y="88156"/>
                  </a:lnTo>
                  <a:lnTo>
                    <a:pt x="699176" y="105922"/>
                  </a:lnTo>
                  <a:lnTo>
                    <a:pt x="655343" y="125166"/>
                  </a:lnTo>
                  <a:lnTo>
                    <a:pt x="612535" y="145852"/>
                  </a:lnTo>
                  <a:lnTo>
                    <a:pt x="570795" y="167943"/>
                  </a:lnTo>
                  <a:lnTo>
                    <a:pt x="530166" y="191401"/>
                  </a:lnTo>
                  <a:lnTo>
                    <a:pt x="490691" y="216190"/>
                  </a:lnTo>
                  <a:lnTo>
                    <a:pt x="452412" y="242273"/>
                  </a:lnTo>
                  <a:lnTo>
                    <a:pt x="415374" y="269612"/>
                  </a:lnTo>
                  <a:lnTo>
                    <a:pt x="379619" y="298171"/>
                  </a:lnTo>
                  <a:lnTo>
                    <a:pt x="345189" y="327912"/>
                  </a:lnTo>
                  <a:lnTo>
                    <a:pt x="312127" y="358798"/>
                  </a:lnTo>
                  <a:lnTo>
                    <a:pt x="280478" y="390792"/>
                  </a:lnTo>
                  <a:lnTo>
                    <a:pt x="250283" y="423858"/>
                  </a:lnTo>
                  <a:lnTo>
                    <a:pt x="221585" y="457957"/>
                  </a:lnTo>
                  <a:lnTo>
                    <a:pt x="194427" y="493053"/>
                  </a:lnTo>
                  <a:lnTo>
                    <a:pt x="168853" y="529110"/>
                  </a:lnTo>
                  <a:lnTo>
                    <a:pt x="144905" y="566089"/>
                  </a:lnTo>
                  <a:lnTo>
                    <a:pt x="122626" y="603954"/>
                  </a:lnTo>
                  <a:lnTo>
                    <a:pt x="102059" y="642667"/>
                  </a:lnTo>
                  <a:lnTo>
                    <a:pt x="83248" y="682192"/>
                  </a:lnTo>
                  <a:lnTo>
                    <a:pt x="66234" y="722492"/>
                  </a:lnTo>
                  <a:lnTo>
                    <a:pt x="51061" y="763529"/>
                  </a:lnTo>
                  <a:lnTo>
                    <a:pt x="37771" y="805267"/>
                  </a:lnTo>
                  <a:lnTo>
                    <a:pt x="26409" y="847667"/>
                  </a:lnTo>
                  <a:lnTo>
                    <a:pt x="17016" y="890695"/>
                  </a:lnTo>
                  <a:lnTo>
                    <a:pt x="9636" y="934311"/>
                  </a:lnTo>
                  <a:lnTo>
                    <a:pt x="4311" y="978479"/>
                  </a:lnTo>
                  <a:lnTo>
                    <a:pt x="1084" y="1023162"/>
                  </a:lnTo>
                  <a:lnTo>
                    <a:pt x="0" y="1068324"/>
                  </a:lnTo>
                  <a:lnTo>
                    <a:pt x="1084" y="1113485"/>
                  </a:lnTo>
                  <a:lnTo>
                    <a:pt x="4311" y="1158168"/>
                  </a:lnTo>
                  <a:lnTo>
                    <a:pt x="9636" y="1202336"/>
                  </a:lnTo>
                  <a:lnTo>
                    <a:pt x="17016" y="1245952"/>
                  </a:lnTo>
                  <a:lnTo>
                    <a:pt x="26409" y="1288980"/>
                  </a:lnTo>
                  <a:lnTo>
                    <a:pt x="37771" y="1331380"/>
                  </a:lnTo>
                  <a:lnTo>
                    <a:pt x="51061" y="1373118"/>
                  </a:lnTo>
                  <a:lnTo>
                    <a:pt x="66234" y="1414155"/>
                  </a:lnTo>
                  <a:lnTo>
                    <a:pt x="83248" y="1454455"/>
                  </a:lnTo>
                  <a:lnTo>
                    <a:pt x="102059" y="1493980"/>
                  </a:lnTo>
                  <a:lnTo>
                    <a:pt x="122626" y="1532693"/>
                  </a:lnTo>
                  <a:lnTo>
                    <a:pt x="144905" y="1570558"/>
                  </a:lnTo>
                  <a:lnTo>
                    <a:pt x="168853" y="1607537"/>
                  </a:lnTo>
                  <a:lnTo>
                    <a:pt x="194427" y="1643594"/>
                  </a:lnTo>
                  <a:lnTo>
                    <a:pt x="221585" y="1678690"/>
                  </a:lnTo>
                  <a:lnTo>
                    <a:pt x="250283" y="1712789"/>
                  </a:lnTo>
                  <a:lnTo>
                    <a:pt x="280478" y="1745855"/>
                  </a:lnTo>
                  <a:lnTo>
                    <a:pt x="312127" y="1777849"/>
                  </a:lnTo>
                  <a:lnTo>
                    <a:pt x="345189" y="1808735"/>
                  </a:lnTo>
                  <a:lnTo>
                    <a:pt x="379619" y="1838476"/>
                  </a:lnTo>
                  <a:lnTo>
                    <a:pt x="415374" y="1867035"/>
                  </a:lnTo>
                  <a:lnTo>
                    <a:pt x="452412" y="1894374"/>
                  </a:lnTo>
                  <a:lnTo>
                    <a:pt x="490691" y="1920457"/>
                  </a:lnTo>
                  <a:lnTo>
                    <a:pt x="530166" y="1945246"/>
                  </a:lnTo>
                  <a:lnTo>
                    <a:pt x="570795" y="1968704"/>
                  </a:lnTo>
                  <a:lnTo>
                    <a:pt x="612535" y="1990795"/>
                  </a:lnTo>
                  <a:lnTo>
                    <a:pt x="655343" y="2011481"/>
                  </a:lnTo>
                  <a:lnTo>
                    <a:pt x="699176" y="2030725"/>
                  </a:lnTo>
                  <a:lnTo>
                    <a:pt x="743992" y="2048491"/>
                  </a:lnTo>
                  <a:lnTo>
                    <a:pt x="789746" y="2064740"/>
                  </a:lnTo>
                  <a:lnTo>
                    <a:pt x="836398" y="2079436"/>
                  </a:lnTo>
                  <a:lnTo>
                    <a:pt x="883902" y="2092542"/>
                  </a:lnTo>
                  <a:lnTo>
                    <a:pt x="932218" y="2104021"/>
                  </a:lnTo>
                  <a:lnTo>
                    <a:pt x="981300" y="2113836"/>
                  </a:lnTo>
                  <a:lnTo>
                    <a:pt x="1031108" y="2121949"/>
                  </a:lnTo>
                  <a:lnTo>
                    <a:pt x="1081597" y="2128324"/>
                  </a:lnTo>
                  <a:lnTo>
                    <a:pt x="1132725" y="2132924"/>
                  </a:lnTo>
                  <a:lnTo>
                    <a:pt x="1184449" y="2135710"/>
                  </a:lnTo>
                  <a:lnTo>
                    <a:pt x="1236726" y="2136648"/>
                  </a:lnTo>
                  <a:lnTo>
                    <a:pt x="1289002" y="2135710"/>
                  </a:lnTo>
                  <a:lnTo>
                    <a:pt x="1340726" y="2132924"/>
                  </a:lnTo>
                  <a:lnTo>
                    <a:pt x="1391854" y="2128324"/>
                  </a:lnTo>
                  <a:lnTo>
                    <a:pt x="1442343" y="2121949"/>
                  </a:lnTo>
                  <a:lnTo>
                    <a:pt x="1492151" y="2113836"/>
                  </a:lnTo>
                  <a:lnTo>
                    <a:pt x="1541233" y="2104021"/>
                  </a:lnTo>
                  <a:lnTo>
                    <a:pt x="1589549" y="2092542"/>
                  </a:lnTo>
                  <a:lnTo>
                    <a:pt x="1637053" y="2079436"/>
                  </a:lnTo>
                  <a:lnTo>
                    <a:pt x="1683705" y="2064740"/>
                  </a:lnTo>
                  <a:lnTo>
                    <a:pt x="1729459" y="2048491"/>
                  </a:lnTo>
                  <a:lnTo>
                    <a:pt x="1774275" y="2030725"/>
                  </a:lnTo>
                  <a:lnTo>
                    <a:pt x="1818108" y="2011481"/>
                  </a:lnTo>
                  <a:lnTo>
                    <a:pt x="1860916" y="1990795"/>
                  </a:lnTo>
                  <a:lnTo>
                    <a:pt x="1902656" y="1968704"/>
                  </a:lnTo>
                  <a:lnTo>
                    <a:pt x="1943285" y="1945246"/>
                  </a:lnTo>
                  <a:lnTo>
                    <a:pt x="1982760" y="1920457"/>
                  </a:lnTo>
                  <a:lnTo>
                    <a:pt x="2021039" y="1894374"/>
                  </a:lnTo>
                  <a:lnTo>
                    <a:pt x="2058077" y="1867035"/>
                  </a:lnTo>
                  <a:lnTo>
                    <a:pt x="2093832" y="1838476"/>
                  </a:lnTo>
                  <a:lnTo>
                    <a:pt x="2128262" y="1808735"/>
                  </a:lnTo>
                  <a:lnTo>
                    <a:pt x="2161324" y="1777849"/>
                  </a:lnTo>
                  <a:lnTo>
                    <a:pt x="2192973" y="1745855"/>
                  </a:lnTo>
                  <a:lnTo>
                    <a:pt x="2223168" y="1712789"/>
                  </a:lnTo>
                  <a:lnTo>
                    <a:pt x="2251866" y="1678690"/>
                  </a:lnTo>
                  <a:lnTo>
                    <a:pt x="2279024" y="1643594"/>
                  </a:lnTo>
                  <a:lnTo>
                    <a:pt x="2304598" y="1607537"/>
                  </a:lnTo>
                  <a:lnTo>
                    <a:pt x="2328546" y="1570558"/>
                  </a:lnTo>
                  <a:lnTo>
                    <a:pt x="2350825" y="1532693"/>
                  </a:lnTo>
                  <a:lnTo>
                    <a:pt x="2371392" y="1493980"/>
                  </a:lnTo>
                  <a:lnTo>
                    <a:pt x="2390203" y="1454455"/>
                  </a:lnTo>
                  <a:lnTo>
                    <a:pt x="2407217" y="1414155"/>
                  </a:lnTo>
                  <a:lnTo>
                    <a:pt x="2422390" y="1373118"/>
                  </a:lnTo>
                  <a:lnTo>
                    <a:pt x="2435680" y="1331380"/>
                  </a:lnTo>
                  <a:lnTo>
                    <a:pt x="2447042" y="1288980"/>
                  </a:lnTo>
                  <a:lnTo>
                    <a:pt x="2456435" y="1245952"/>
                  </a:lnTo>
                  <a:lnTo>
                    <a:pt x="2463815" y="1202336"/>
                  </a:lnTo>
                  <a:lnTo>
                    <a:pt x="2469140" y="1158168"/>
                  </a:lnTo>
                  <a:lnTo>
                    <a:pt x="2472367" y="1113485"/>
                  </a:lnTo>
                  <a:lnTo>
                    <a:pt x="2473452" y="1068324"/>
                  </a:lnTo>
                  <a:lnTo>
                    <a:pt x="2472367" y="1023162"/>
                  </a:lnTo>
                  <a:lnTo>
                    <a:pt x="2469140" y="978479"/>
                  </a:lnTo>
                  <a:lnTo>
                    <a:pt x="2463815" y="934311"/>
                  </a:lnTo>
                  <a:lnTo>
                    <a:pt x="2456435" y="890695"/>
                  </a:lnTo>
                  <a:lnTo>
                    <a:pt x="2447042" y="847667"/>
                  </a:lnTo>
                  <a:lnTo>
                    <a:pt x="2435680" y="805267"/>
                  </a:lnTo>
                  <a:lnTo>
                    <a:pt x="2422390" y="763529"/>
                  </a:lnTo>
                  <a:lnTo>
                    <a:pt x="2407217" y="722492"/>
                  </a:lnTo>
                  <a:lnTo>
                    <a:pt x="2390203" y="682192"/>
                  </a:lnTo>
                  <a:lnTo>
                    <a:pt x="2371392" y="642667"/>
                  </a:lnTo>
                  <a:lnTo>
                    <a:pt x="2350825" y="603954"/>
                  </a:lnTo>
                  <a:lnTo>
                    <a:pt x="2328546" y="566089"/>
                  </a:lnTo>
                  <a:lnTo>
                    <a:pt x="2304598" y="529110"/>
                  </a:lnTo>
                  <a:lnTo>
                    <a:pt x="2279024" y="493053"/>
                  </a:lnTo>
                  <a:lnTo>
                    <a:pt x="2251866" y="457957"/>
                  </a:lnTo>
                  <a:lnTo>
                    <a:pt x="2223168" y="423858"/>
                  </a:lnTo>
                  <a:lnTo>
                    <a:pt x="2192973" y="390792"/>
                  </a:lnTo>
                  <a:lnTo>
                    <a:pt x="2161324" y="358798"/>
                  </a:lnTo>
                  <a:lnTo>
                    <a:pt x="2128262" y="327912"/>
                  </a:lnTo>
                  <a:lnTo>
                    <a:pt x="2093832" y="298171"/>
                  </a:lnTo>
                  <a:lnTo>
                    <a:pt x="2058077" y="269612"/>
                  </a:lnTo>
                  <a:lnTo>
                    <a:pt x="2021039" y="242273"/>
                  </a:lnTo>
                  <a:lnTo>
                    <a:pt x="1982760" y="216190"/>
                  </a:lnTo>
                  <a:lnTo>
                    <a:pt x="1943285" y="191401"/>
                  </a:lnTo>
                  <a:lnTo>
                    <a:pt x="1902656" y="167943"/>
                  </a:lnTo>
                  <a:lnTo>
                    <a:pt x="1860916" y="145852"/>
                  </a:lnTo>
                  <a:lnTo>
                    <a:pt x="1818108" y="125166"/>
                  </a:lnTo>
                  <a:lnTo>
                    <a:pt x="1774275" y="105922"/>
                  </a:lnTo>
                  <a:lnTo>
                    <a:pt x="1729459" y="88156"/>
                  </a:lnTo>
                  <a:lnTo>
                    <a:pt x="1683705" y="71907"/>
                  </a:lnTo>
                  <a:lnTo>
                    <a:pt x="1637053" y="57211"/>
                  </a:lnTo>
                  <a:lnTo>
                    <a:pt x="1589549" y="44105"/>
                  </a:lnTo>
                  <a:lnTo>
                    <a:pt x="1541233" y="32626"/>
                  </a:lnTo>
                  <a:lnTo>
                    <a:pt x="1492151" y="22811"/>
                  </a:lnTo>
                  <a:lnTo>
                    <a:pt x="1442343" y="14698"/>
                  </a:lnTo>
                  <a:lnTo>
                    <a:pt x="1391854" y="8323"/>
                  </a:lnTo>
                  <a:lnTo>
                    <a:pt x="1340726" y="3723"/>
                  </a:lnTo>
                  <a:lnTo>
                    <a:pt x="1289002" y="937"/>
                  </a:lnTo>
                  <a:lnTo>
                    <a:pt x="1236726" y="0"/>
                  </a:lnTo>
                  <a:close/>
                </a:path>
              </a:pathLst>
            </a:custGeom>
            <a:solidFill>
              <a:srgbClr val="FFFFFF"/>
            </a:solidFill>
          </p:spPr>
          <p:txBody>
            <a:bodyPr wrap="square" lIns="0" tIns="0" rIns="0" bIns="0" rtlCol="0"/>
            <a:lstStyle/>
            <a:p>
              <a:endParaRPr/>
            </a:p>
          </p:txBody>
        </p:sp>
        <p:sp>
          <p:nvSpPr>
            <p:cNvPr id="4" name="object 4"/>
            <p:cNvSpPr/>
            <p:nvPr/>
          </p:nvSpPr>
          <p:spPr>
            <a:xfrm>
              <a:off x="4658867" y="333755"/>
              <a:ext cx="2473960" cy="2136775"/>
            </a:xfrm>
            <a:custGeom>
              <a:avLst/>
              <a:gdLst/>
              <a:ahLst/>
              <a:cxnLst/>
              <a:rect l="l" t="t" r="r" b="b"/>
              <a:pathLst>
                <a:path w="2473959" h="2136775">
                  <a:moveTo>
                    <a:pt x="0" y="1068324"/>
                  </a:moveTo>
                  <a:lnTo>
                    <a:pt x="1084" y="1023162"/>
                  </a:lnTo>
                  <a:lnTo>
                    <a:pt x="4311" y="978479"/>
                  </a:lnTo>
                  <a:lnTo>
                    <a:pt x="9636" y="934311"/>
                  </a:lnTo>
                  <a:lnTo>
                    <a:pt x="17016" y="890695"/>
                  </a:lnTo>
                  <a:lnTo>
                    <a:pt x="26409" y="847667"/>
                  </a:lnTo>
                  <a:lnTo>
                    <a:pt x="37771" y="805267"/>
                  </a:lnTo>
                  <a:lnTo>
                    <a:pt x="51061" y="763529"/>
                  </a:lnTo>
                  <a:lnTo>
                    <a:pt x="66234" y="722492"/>
                  </a:lnTo>
                  <a:lnTo>
                    <a:pt x="83248" y="682192"/>
                  </a:lnTo>
                  <a:lnTo>
                    <a:pt x="102059" y="642667"/>
                  </a:lnTo>
                  <a:lnTo>
                    <a:pt x="122626" y="603954"/>
                  </a:lnTo>
                  <a:lnTo>
                    <a:pt x="144905" y="566089"/>
                  </a:lnTo>
                  <a:lnTo>
                    <a:pt x="168853" y="529110"/>
                  </a:lnTo>
                  <a:lnTo>
                    <a:pt x="194427" y="493053"/>
                  </a:lnTo>
                  <a:lnTo>
                    <a:pt x="221585" y="457957"/>
                  </a:lnTo>
                  <a:lnTo>
                    <a:pt x="250283" y="423858"/>
                  </a:lnTo>
                  <a:lnTo>
                    <a:pt x="280478" y="390792"/>
                  </a:lnTo>
                  <a:lnTo>
                    <a:pt x="312127" y="358798"/>
                  </a:lnTo>
                  <a:lnTo>
                    <a:pt x="345189" y="327912"/>
                  </a:lnTo>
                  <a:lnTo>
                    <a:pt x="379619" y="298171"/>
                  </a:lnTo>
                  <a:lnTo>
                    <a:pt x="415374" y="269612"/>
                  </a:lnTo>
                  <a:lnTo>
                    <a:pt x="452412" y="242273"/>
                  </a:lnTo>
                  <a:lnTo>
                    <a:pt x="490691" y="216190"/>
                  </a:lnTo>
                  <a:lnTo>
                    <a:pt x="530166" y="191401"/>
                  </a:lnTo>
                  <a:lnTo>
                    <a:pt x="570795" y="167943"/>
                  </a:lnTo>
                  <a:lnTo>
                    <a:pt x="612535" y="145852"/>
                  </a:lnTo>
                  <a:lnTo>
                    <a:pt x="655343" y="125166"/>
                  </a:lnTo>
                  <a:lnTo>
                    <a:pt x="699176" y="105922"/>
                  </a:lnTo>
                  <a:lnTo>
                    <a:pt x="743992" y="88156"/>
                  </a:lnTo>
                  <a:lnTo>
                    <a:pt x="789746" y="71907"/>
                  </a:lnTo>
                  <a:lnTo>
                    <a:pt x="836398" y="57211"/>
                  </a:lnTo>
                  <a:lnTo>
                    <a:pt x="883902" y="44105"/>
                  </a:lnTo>
                  <a:lnTo>
                    <a:pt x="932218" y="32626"/>
                  </a:lnTo>
                  <a:lnTo>
                    <a:pt x="981300" y="22811"/>
                  </a:lnTo>
                  <a:lnTo>
                    <a:pt x="1031108" y="14698"/>
                  </a:lnTo>
                  <a:lnTo>
                    <a:pt x="1081597" y="8323"/>
                  </a:lnTo>
                  <a:lnTo>
                    <a:pt x="1132725" y="3723"/>
                  </a:lnTo>
                  <a:lnTo>
                    <a:pt x="1184449" y="937"/>
                  </a:lnTo>
                  <a:lnTo>
                    <a:pt x="1236726" y="0"/>
                  </a:lnTo>
                  <a:lnTo>
                    <a:pt x="1289002" y="937"/>
                  </a:lnTo>
                  <a:lnTo>
                    <a:pt x="1340726" y="3723"/>
                  </a:lnTo>
                  <a:lnTo>
                    <a:pt x="1391854" y="8323"/>
                  </a:lnTo>
                  <a:lnTo>
                    <a:pt x="1442343" y="14698"/>
                  </a:lnTo>
                  <a:lnTo>
                    <a:pt x="1492151" y="22811"/>
                  </a:lnTo>
                  <a:lnTo>
                    <a:pt x="1541233" y="32626"/>
                  </a:lnTo>
                  <a:lnTo>
                    <a:pt x="1589549" y="44105"/>
                  </a:lnTo>
                  <a:lnTo>
                    <a:pt x="1637053" y="57211"/>
                  </a:lnTo>
                  <a:lnTo>
                    <a:pt x="1683705" y="71907"/>
                  </a:lnTo>
                  <a:lnTo>
                    <a:pt x="1729459" y="88156"/>
                  </a:lnTo>
                  <a:lnTo>
                    <a:pt x="1774275" y="105922"/>
                  </a:lnTo>
                  <a:lnTo>
                    <a:pt x="1818108" y="125166"/>
                  </a:lnTo>
                  <a:lnTo>
                    <a:pt x="1860916" y="145852"/>
                  </a:lnTo>
                  <a:lnTo>
                    <a:pt x="1902656" y="167943"/>
                  </a:lnTo>
                  <a:lnTo>
                    <a:pt x="1943285" y="191401"/>
                  </a:lnTo>
                  <a:lnTo>
                    <a:pt x="1982760" y="216190"/>
                  </a:lnTo>
                  <a:lnTo>
                    <a:pt x="2021039" y="242273"/>
                  </a:lnTo>
                  <a:lnTo>
                    <a:pt x="2058077" y="269612"/>
                  </a:lnTo>
                  <a:lnTo>
                    <a:pt x="2093832" y="298171"/>
                  </a:lnTo>
                  <a:lnTo>
                    <a:pt x="2128262" y="327912"/>
                  </a:lnTo>
                  <a:lnTo>
                    <a:pt x="2161324" y="358798"/>
                  </a:lnTo>
                  <a:lnTo>
                    <a:pt x="2192973" y="390792"/>
                  </a:lnTo>
                  <a:lnTo>
                    <a:pt x="2223168" y="423858"/>
                  </a:lnTo>
                  <a:lnTo>
                    <a:pt x="2251866" y="457957"/>
                  </a:lnTo>
                  <a:lnTo>
                    <a:pt x="2279024" y="493053"/>
                  </a:lnTo>
                  <a:lnTo>
                    <a:pt x="2304598" y="529110"/>
                  </a:lnTo>
                  <a:lnTo>
                    <a:pt x="2328546" y="566089"/>
                  </a:lnTo>
                  <a:lnTo>
                    <a:pt x="2350825" y="603954"/>
                  </a:lnTo>
                  <a:lnTo>
                    <a:pt x="2371392" y="642667"/>
                  </a:lnTo>
                  <a:lnTo>
                    <a:pt x="2390203" y="682192"/>
                  </a:lnTo>
                  <a:lnTo>
                    <a:pt x="2407217" y="722492"/>
                  </a:lnTo>
                  <a:lnTo>
                    <a:pt x="2422390" y="763529"/>
                  </a:lnTo>
                  <a:lnTo>
                    <a:pt x="2435680" y="805267"/>
                  </a:lnTo>
                  <a:lnTo>
                    <a:pt x="2447042" y="847667"/>
                  </a:lnTo>
                  <a:lnTo>
                    <a:pt x="2456435" y="890695"/>
                  </a:lnTo>
                  <a:lnTo>
                    <a:pt x="2463815" y="934311"/>
                  </a:lnTo>
                  <a:lnTo>
                    <a:pt x="2469140" y="978479"/>
                  </a:lnTo>
                  <a:lnTo>
                    <a:pt x="2472367" y="1023162"/>
                  </a:lnTo>
                  <a:lnTo>
                    <a:pt x="2473452" y="1068324"/>
                  </a:lnTo>
                  <a:lnTo>
                    <a:pt x="2472367" y="1113485"/>
                  </a:lnTo>
                  <a:lnTo>
                    <a:pt x="2469140" y="1158168"/>
                  </a:lnTo>
                  <a:lnTo>
                    <a:pt x="2463815" y="1202336"/>
                  </a:lnTo>
                  <a:lnTo>
                    <a:pt x="2456435" y="1245952"/>
                  </a:lnTo>
                  <a:lnTo>
                    <a:pt x="2447042" y="1288980"/>
                  </a:lnTo>
                  <a:lnTo>
                    <a:pt x="2435680" y="1331380"/>
                  </a:lnTo>
                  <a:lnTo>
                    <a:pt x="2422390" y="1373118"/>
                  </a:lnTo>
                  <a:lnTo>
                    <a:pt x="2407217" y="1414155"/>
                  </a:lnTo>
                  <a:lnTo>
                    <a:pt x="2390203" y="1454455"/>
                  </a:lnTo>
                  <a:lnTo>
                    <a:pt x="2371392" y="1493980"/>
                  </a:lnTo>
                  <a:lnTo>
                    <a:pt x="2350825" y="1532693"/>
                  </a:lnTo>
                  <a:lnTo>
                    <a:pt x="2328546" y="1570558"/>
                  </a:lnTo>
                  <a:lnTo>
                    <a:pt x="2304598" y="1607537"/>
                  </a:lnTo>
                  <a:lnTo>
                    <a:pt x="2279024" y="1643594"/>
                  </a:lnTo>
                  <a:lnTo>
                    <a:pt x="2251866" y="1678690"/>
                  </a:lnTo>
                  <a:lnTo>
                    <a:pt x="2223168" y="1712789"/>
                  </a:lnTo>
                  <a:lnTo>
                    <a:pt x="2192973" y="1745855"/>
                  </a:lnTo>
                  <a:lnTo>
                    <a:pt x="2161324" y="1777849"/>
                  </a:lnTo>
                  <a:lnTo>
                    <a:pt x="2128262" y="1808735"/>
                  </a:lnTo>
                  <a:lnTo>
                    <a:pt x="2093832" y="1838476"/>
                  </a:lnTo>
                  <a:lnTo>
                    <a:pt x="2058077" y="1867035"/>
                  </a:lnTo>
                  <a:lnTo>
                    <a:pt x="2021039" y="1894374"/>
                  </a:lnTo>
                  <a:lnTo>
                    <a:pt x="1982760" y="1920457"/>
                  </a:lnTo>
                  <a:lnTo>
                    <a:pt x="1943285" y="1945246"/>
                  </a:lnTo>
                  <a:lnTo>
                    <a:pt x="1902656" y="1968704"/>
                  </a:lnTo>
                  <a:lnTo>
                    <a:pt x="1860916" y="1990795"/>
                  </a:lnTo>
                  <a:lnTo>
                    <a:pt x="1818108" y="2011481"/>
                  </a:lnTo>
                  <a:lnTo>
                    <a:pt x="1774275" y="2030725"/>
                  </a:lnTo>
                  <a:lnTo>
                    <a:pt x="1729459" y="2048491"/>
                  </a:lnTo>
                  <a:lnTo>
                    <a:pt x="1683705" y="2064740"/>
                  </a:lnTo>
                  <a:lnTo>
                    <a:pt x="1637053" y="2079436"/>
                  </a:lnTo>
                  <a:lnTo>
                    <a:pt x="1589549" y="2092542"/>
                  </a:lnTo>
                  <a:lnTo>
                    <a:pt x="1541233" y="2104021"/>
                  </a:lnTo>
                  <a:lnTo>
                    <a:pt x="1492151" y="2113836"/>
                  </a:lnTo>
                  <a:lnTo>
                    <a:pt x="1442343" y="2121949"/>
                  </a:lnTo>
                  <a:lnTo>
                    <a:pt x="1391854" y="2128324"/>
                  </a:lnTo>
                  <a:lnTo>
                    <a:pt x="1340726" y="2132924"/>
                  </a:lnTo>
                  <a:lnTo>
                    <a:pt x="1289002" y="2135710"/>
                  </a:lnTo>
                  <a:lnTo>
                    <a:pt x="1236726" y="2136648"/>
                  </a:lnTo>
                  <a:lnTo>
                    <a:pt x="1184449" y="2135710"/>
                  </a:lnTo>
                  <a:lnTo>
                    <a:pt x="1132725" y="2132924"/>
                  </a:lnTo>
                  <a:lnTo>
                    <a:pt x="1081597" y="2128324"/>
                  </a:lnTo>
                  <a:lnTo>
                    <a:pt x="1031108" y="2121949"/>
                  </a:lnTo>
                  <a:lnTo>
                    <a:pt x="981300" y="2113836"/>
                  </a:lnTo>
                  <a:lnTo>
                    <a:pt x="932218" y="2104021"/>
                  </a:lnTo>
                  <a:lnTo>
                    <a:pt x="883902" y="2092542"/>
                  </a:lnTo>
                  <a:lnTo>
                    <a:pt x="836398" y="2079436"/>
                  </a:lnTo>
                  <a:lnTo>
                    <a:pt x="789746" y="2064740"/>
                  </a:lnTo>
                  <a:lnTo>
                    <a:pt x="743992" y="2048491"/>
                  </a:lnTo>
                  <a:lnTo>
                    <a:pt x="699176" y="2030725"/>
                  </a:lnTo>
                  <a:lnTo>
                    <a:pt x="655343" y="2011481"/>
                  </a:lnTo>
                  <a:lnTo>
                    <a:pt x="612535" y="1990795"/>
                  </a:lnTo>
                  <a:lnTo>
                    <a:pt x="570795" y="1968704"/>
                  </a:lnTo>
                  <a:lnTo>
                    <a:pt x="530166" y="1945246"/>
                  </a:lnTo>
                  <a:lnTo>
                    <a:pt x="490691" y="1920457"/>
                  </a:lnTo>
                  <a:lnTo>
                    <a:pt x="452412" y="1894374"/>
                  </a:lnTo>
                  <a:lnTo>
                    <a:pt x="415374" y="1867035"/>
                  </a:lnTo>
                  <a:lnTo>
                    <a:pt x="379619" y="1838476"/>
                  </a:lnTo>
                  <a:lnTo>
                    <a:pt x="345189" y="1808735"/>
                  </a:lnTo>
                  <a:lnTo>
                    <a:pt x="312127" y="1777849"/>
                  </a:lnTo>
                  <a:lnTo>
                    <a:pt x="280478" y="1745855"/>
                  </a:lnTo>
                  <a:lnTo>
                    <a:pt x="250283" y="1712789"/>
                  </a:lnTo>
                  <a:lnTo>
                    <a:pt x="221585" y="1678690"/>
                  </a:lnTo>
                  <a:lnTo>
                    <a:pt x="194427" y="1643594"/>
                  </a:lnTo>
                  <a:lnTo>
                    <a:pt x="168853" y="1607537"/>
                  </a:lnTo>
                  <a:lnTo>
                    <a:pt x="144905" y="1570558"/>
                  </a:lnTo>
                  <a:lnTo>
                    <a:pt x="122626" y="1532693"/>
                  </a:lnTo>
                  <a:lnTo>
                    <a:pt x="102059" y="1493980"/>
                  </a:lnTo>
                  <a:lnTo>
                    <a:pt x="83248" y="1454455"/>
                  </a:lnTo>
                  <a:lnTo>
                    <a:pt x="66234" y="1414155"/>
                  </a:lnTo>
                  <a:lnTo>
                    <a:pt x="51061" y="1373118"/>
                  </a:lnTo>
                  <a:lnTo>
                    <a:pt x="37771" y="1331380"/>
                  </a:lnTo>
                  <a:lnTo>
                    <a:pt x="26409" y="1288980"/>
                  </a:lnTo>
                  <a:lnTo>
                    <a:pt x="17016" y="1245952"/>
                  </a:lnTo>
                  <a:lnTo>
                    <a:pt x="9636" y="1202336"/>
                  </a:lnTo>
                  <a:lnTo>
                    <a:pt x="4311" y="1158168"/>
                  </a:lnTo>
                  <a:lnTo>
                    <a:pt x="1084" y="1113485"/>
                  </a:lnTo>
                  <a:lnTo>
                    <a:pt x="0" y="1068324"/>
                  </a:lnTo>
                  <a:close/>
                </a:path>
              </a:pathLst>
            </a:custGeom>
            <a:ln w="57912">
              <a:solidFill>
                <a:srgbClr val="6F2F9F"/>
              </a:solidFill>
            </a:ln>
          </p:spPr>
          <p:txBody>
            <a:bodyPr wrap="square" lIns="0" tIns="0" rIns="0" bIns="0" rtlCol="0"/>
            <a:lstStyle/>
            <a:p>
              <a:endParaRPr/>
            </a:p>
          </p:txBody>
        </p:sp>
      </p:grpSp>
      <p:sp>
        <p:nvSpPr>
          <p:cNvPr id="5" name="object 5"/>
          <p:cNvSpPr txBox="1">
            <a:spLocks noGrp="1"/>
          </p:cNvSpPr>
          <p:nvPr>
            <p:ph type="title"/>
          </p:nvPr>
        </p:nvSpPr>
        <p:spPr>
          <a:xfrm>
            <a:off x="5281040" y="1222375"/>
            <a:ext cx="1231265" cy="330835"/>
          </a:xfrm>
          <a:prstGeom prst="rect">
            <a:avLst/>
          </a:prstGeom>
        </p:spPr>
        <p:txBody>
          <a:bodyPr vert="horz" wrap="square" lIns="0" tIns="13335" rIns="0" bIns="0" rtlCol="0">
            <a:spAutoFit/>
          </a:bodyPr>
          <a:lstStyle/>
          <a:p>
            <a:pPr marL="12700">
              <a:lnSpc>
                <a:spcPct val="100000"/>
              </a:lnSpc>
              <a:spcBef>
                <a:spcPts val="105"/>
              </a:spcBef>
              <a:tabLst>
                <a:tab pos="1049655" algn="l"/>
              </a:tabLst>
            </a:pPr>
            <a:r>
              <a:rPr sz="2000" b="1" spc="220" dirty="0">
                <a:solidFill>
                  <a:schemeClr val="tx1"/>
                </a:solidFill>
                <a:latin typeface="Cavolini" panose="03000502040302020204" pitchFamily="66" charset="0"/>
                <a:cs typeface="Cavolini" panose="03000502040302020204" pitchFamily="66" charset="0"/>
              </a:rPr>
              <a:t>Phase</a:t>
            </a:r>
            <a:r>
              <a:rPr sz="2000" b="1" dirty="0">
                <a:solidFill>
                  <a:schemeClr val="tx1"/>
                </a:solidFill>
                <a:latin typeface="Cavolini" panose="03000502040302020204" pitchFamily="66" charset="0"/>
                <a:cs typeface="Cavolini" panose="03000502040302020204" pitchFamily="66" charset="0"/>
              </a:rPr>
              <a:t>	</a:t>
            </a:r>
            <a:r>
              <a:rPr sz="2000" b="1" spc="-50" dirty="0">
                <a:solidFill>
                  <a:schemeClr val="tx1"/>
                </a:solidFill>
                <a:latin typeface="Cavolini" panose="03000502040302020204" pitchFamily="66" charset="0"/>
                <a:cs typeface="Cavolini" panose="03000502040302020204" pitchFamily="66" charset="0"/>
              </a:rPr>
              <a:t>3</a:t>
            </a:r>
            <a:endParaRPr sz="2000" b="1"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208685" y="716342"/>
            <a:ext cx="4243070" cy="1371600"/>
            <a:chOff x="187452" y="1383791"/>
            <a:chExt cx="4243070" cy="5084445"/>
          </a:xfrm>
        </p:grpSpPr>
        <p:sp>
          <p:nvSpPr>
            <p:cNvPr id="7" name="object 7"/>
            <p:cNvSpPr/>
            <p:nvPr/>
          </p:nvSpPr>
          <p:spPr>
            <a:xfrm>
              <a:off x="206502" y="1402841"/>
              <a:ext cx="4204970" cy="5046345"/>
            </a:xfrm>
            <a:custGeom>
              <a:avLst/>
              <a:gdLst/>
              <a:ahLst/>
              <a:cxnLst/>
              <a:rect l="l" t="t" r="r" b="b"/>
              <a:pathLst>
                <a:path w="4204970" h="5046345">
                  <a:moveTo>
                    <a:pt x="3503930" y="0"/>
                  </a:moveTo>
                  <a:lnTo>
                    <a:pt x="700798" y="0"/>
                  </a:lnTo>
                  <a:lnTo>
                    <a:pt x="652817" y="1617"/>
                  </a:lnTo>
                  <a:lnTo>
                    <a:pt x="605703" y="6398"/>
                  </a:lnTo>
                  <a:lnTo>
                    <a:pt x="559561" y="14240"/>
                  </a:lnTo>
                  <a:lnTo>
                    <a:pt x="514496" y="25037"/>
                  </a:lnTo>
                  <a:lnTo>
                    <a:pt x="470612" y="38685"/>
                  </a:lnTo>
                  <a:lnTo>
                    <a:pt x="428014" y="55080"/>
                  </a:lnTo>
                  <a:lnTo>
                    <a:pt x="386805" y="74117"/>
                  </a:lnTo>
                  <a:lnTo>
                    <a:pt x="347090" y="95692"/>
                  </a:lnTo>
                  <a:lnTo>
                    <a:pt x="308973" y="119700"/>
                  </a:lnTo>
                  <a:lnTo>
                    <a:pt x="272559" y="146037"/>
                  </a:lnTo>
                  <a:lnTo>
                    <a:pt x="237952" y="174598"/>
                  </a:lnTo>
                  <a:lnTo>
                    <a:pt x="205257" y="205279"/>
                  </a:lnTo>
                  <a:lnTo>
                    <a:pt x="174577" y="237976"/>
                  </a:lnTo>
                  <a:lnTo>
                    <a:pt x="146018" y="272583"/>
                  </a:lnTo>
                  <a:lnTo>
                    <a:pt x="119684" y="308998"/>
                  </a:lnTo>
                  <a:lnTo>
                    <a:pt x="95678" y="347114"/>
                  </a:lnTo>
                  <a:lnTo>
                    <a:pt x="74106" y="386828"/>
                  </a:lnTo>
                  <a:lnTo>
                    <a:pt x="55071" y="428035"/>
                  </a:lnTo>
                  <a:lnTo>
                    <a:pt x="38679" y="470631"/>
                  </a:lnTo>
                  <a:lnTo>
                    <a:pt x="25032" y="514511"/>
                  </a:lnTo>
                  <a:lnTo>
                    <a:pt x="14237" y="559571"/>
                  </a:lnTo>
                  <a:lnTo>
                    <a:pt x="6397" y="605707"/>
                  </a:lnTo>
                  <a:lnTo>
                    <a:pt x="1616" y="652813"/>
                  </a:lnTo>
                  <a:lnTo>
                    <a:pt x="0" y="700786"/>
                  </a:lnTo>
                  <a:lnTo>
                    <a:pt x="0" y="4345165"/>
                  </a:lnTo>
                  <a:lnTo>
                    <a:pt x="1616" y="4393146"/>
                  </a:lnTo>
                  <a:lnTo>
                    <a:pt x="6397" y="4440260"/>
                  </a:lnTo>
                  <a:lnTo>
                    <a:pt x="14237" y="4486402"/>
                  </a:lnTo>
                  <a:lnTo>
                    <a:pt x="25032" y="4531467"/>
                  </a:lnTo>
                  <a:lnTo>
                    <a:pt x="38679" y="4575351"/>
                  </a:lnTo>
                  <a:lnTo>
                    <a:pt x="55071" y="4617949"/>
                  </a:lnTo>
                  <a:lnTo>
                    <a:pt x="74106" y="4659158"/>
                  </a:lnTo>
                  <a:lnTo>
                    <a:pt x="95678" y="4698873"/>
                  </a:lnTo>
                  <a:lnTo>
                    <a:pt x="119684" y="4736990"/>
                  </a:lnTo>
                  <a:lnTo>
                    <a:pt x="146018" y="4773404"/>
                  </a:lnTo>
                  <a:lnTo>
                    <a:pt x="174577" y="4808011"/>
                  </a:lnTo>
                  <a:lnTo>
                    <a:pt x="205257" y="4840706"/>
                  </a:lnTo>
                  <a:lnTo>
                    <a:pt x="237952" y="4871386"/>
                  </a:lnTo>
                  <a:lnTo>
                    <a:pt x="272559" y="4899945"/>
                  </a:lnTo>
                  <a:lnTo>
                    <a:pt x="308973" y="4926279"/>
                  </a:lnTo>
                  <a:lnTo>
                    <a:pt x="347090" y="4950285"/>
                  </a:lnTo>
                  <a:lnTo>
                    <a:pt x="386805" y="4971857"/>
                  </a:lnTo>
                  <a:lnTo>
                    <a:pt x="428014" y="4990892"/>
                  </a:lnTo>
                  <a:lnTo>
                    <a:pt x="470612" y="5007284"/>
                  </a:lnTo>
                  <a:lnTo>
                    <a:pt x="514496" y="5020931"/>
                  </a:lnTo>
                  <a:lnTo>
                    <a:pt x="559561" y="5031726"/>
                  </a:lnTo>
                  <a:lnTo>
                    <a:pt x="605703" y="5039566"/>
                  </a:lnTo>
                  <a:lnTo>
                    <a:pt x="652817" y="5044347"/>
                  </a:lnTo>
                  <a:lnTo>
                    <a:pt x="700798" y="5045964"/>
                  </a:lnTo>
                  <a:lnTo>
                    <a:pt x="3503930" y="5045964"/>
                  </a:lnTo>
                  <a:lnTo>
                    <a:pt x="3551902" y="5044347"/>
                  </a:lnTo>
                  <a:lnTo>
                    <a:pt x="3599008" y="5039566"/>
                  </a:lnTo>
                  <a:lnTo>
                    <a:pt x="3645144" y="5031726"/>
                  </a:lnTo>
                  <a:lnTo>
                    <a:pt x="3690204" y="5020931"/>
                  </a:lnTo>
                  <a:lnTo>
                    <a:pt x="3734084" y="5007284"/>
                  </a:lnTo>
                  <a:lnTo>
                    <a:pt x="3776680" y="4990892"/>
                  </a:lnTo>
                  <a:lnTo>
                    <a:pt x="3817887" y="4971857"/>
                  </a:lnTo>
                  <a:lnTo>
                    <a:pt x="3857601" y="4950285"/>
                  </a:lnTo>
                  <a:lnTo>
                    <a:pt x="3895717" y="4926279"/>
                  </a:lnTo>
                  <a:lnTo>
                    <a:pt x="3932132" y="4899945"/>
                  </a:lnTo>
                  <a:lnTo>
                    <a:pt x="3966739" y="4871386"/>
                  </a:lnTo>
                  <a:lnTo>
                    <a:pt x="3999436" y="4840706"/>
                  </a:lnTo>
                  <a:lnTo>
                    <a:pt x="4030117" y="4808011"/>
                  </a:lnTo>
                  <a:lnTo>
                    <a:pt x="4058678" y="4773404"/>
                  </a:lnTo>
                  <a:lnTo>
                    <a:pt x="4085015" y="4736990"/>
                  </a:lnTo>
                  <a:lnTo>
                    <a:pt x="4109023" y="4698873"/>
                  </a:lnTo>
                  <a:lnTo>
                    <a:pt x="4130598" y="4659158"/>
                  </a:lnTo>
                  <a:lnTo>
                    <a:pt x="4149635" y="4617949"/>
                  </a:lnTo>
                  <a:lnTo>
                    <a:pt x="4166030" y="4575351"/>
                  </a:lnTo>
                  <a:lnTo>
                    <a:pt x="4179678" y="4531467"/>
                  </a:lnTo>
                  <a:lnTo>
                    <a:pt x="4190475" y="4486402"/>
                  </a:lnTo>
                  <a:lnTo>
                    <a:pt x="4198317" y="4440260"/>
                  </a:lnTo>
                  <a:lnTo>
                    <a:pt x="4203098" y="4393146"/>
                  </a:lnTo>
                  <a:lnTo>
                    <a:pt x="4204716" y="4345165"/>
                  </a:lnTo>
                  <a:lnTo>
                    <a:pt x="4204716" y="700786"/>
                  </a:lnTo>
                  <a:lnTo>
                    <a:pt x="4203098" y="652813"/>
                  </a:lnTo>
                  <a:lnTo>
                    <a:pt x="4198317" y="605707"/>
                  </a:lnTo>
                  <a:lnTo>
                    <a:pt x="4190475" y="559571"/>
                  </a:lnTo>
                  <a:lnTo>
                    <a:pt x="4179678" y="514511"/>
                  </a:lnTo>
                  <a:lnTo>
                    <a:pt x="4166030" y="470631"/>
                  </a:lnTo>
                  <a:lnTo>
                    <a:pt x="4149635" y="428035"/>
                  </a:lnTo>
                  <a:lnTo>
                    <a:pt x="4130598" y="386828"/>
                  </a:lnTo>
                  <a:lnTo>
                    <a:pt x="4109023" y="347114"/>
                  </a:lnTo>
                  <a:lnTo>
                    <a:pt x="4085015" y="308998"/>
                  </a:lnTo>
                  <a:lnTo>
                    <a:pt x="4058678" y="272583"/>
                  </a:lnTo>
                  <a:lnTo>
                    <a:pt x="4030117" y="237976"/>
                  </a:lnTo>
                  <a:lnTo>
                    <a:pt x="3999436" y="205279"/>
                  </a:lnTo>
                  <a:lnTo>
                    <a:pt x="3966739" y="174598"/>
                  </a:lnTo>
                  <a:lnTo>
                    <a:pt x="3932132" y="146037"/>
                  </a:lnTo>
                  <a:lnTo>
                    <a:pt x="3895717" y="119700"/>
                  </a:lnTo>
                  <a:lnTo>
                    <a:pt x="3857601" y="95692"/>
                  </a:lnTo>
                  <a:lnTo>
                    <a:pt x="3817887" y="74117"/>
                  </a:lnTo>
                  <a:lnTo>
                    <a:pt x="3776680" y="55080"/>
                  </a:lnTo>
                  <a:lnTo>
                    <a:pt x="3734084" y="38685"/>
                  </a:lnTo>
                  <a:lnTo>
                    <a:pt x="3690204" y="25037"/>
                  </a:lnTo>
                  <a:lnTo>
                    <a:pt x="3645144" y="14240"/>
                  </a:lnTo>
                  <a:lnTo>
                    <a:pt x="3599008" y="6398"/>
                  </a:lnTo>
                  <a:lnTo>
                    <a:pt x="3551902" y="1617"/>
                  </a:lnTo>
                  <a:lnTo>
                    <a:pt x="3503930" y="0"/>
                  </a:lnTo>
                  <a:close/>
                </a:path>
              </a:pathLst>
            </a:custGeom>
            <a:solidFill>
              <a:srgbClr val="FFFFFF"/>
            </a:solidFill>
          </p:spPr>
          <p:txBody>
            <a:bodyPr wrap="square" lIns="0" tIns="0" rIns="0" bIns="0" rtlCol="0"/>
            <a:lstStyle/>
            <a:p>
              <a:endParaRPr/>
            </a:p>
          </p:txBody>
        </p:sp>
        <p:sp>
          <p:nvSpPr>
            <p:cNvPr id="8" name="object 8"/>
            <p:cNvSpPr/>
            <p:nvPr/>
          </p:nvSpPr>
          <p:spPr>
            <a:xfrm>
              <a:off x="206502" y="1402841"/>
              <a:ext cx="4204970" cy="5046345"/>
            </a:xfrm>
            <a:custGeom>
              <a:avLst/>
              <a:gdLst/>
              <a:ahLst/>
              <a:cxnLst/>
              <a:rect l="l" t="t" r="r" b="b"/>
              <a:pathLst>
                <a:path w="4204970" h="5046345">
                  <a:moveTo>
                    <a:pt x="0" y="700786"/>
                  </a:moveTo>
                  <a:lnTo>
                    <a:pt x="1616" y="652813"/>
                  </a:lnTo>
                  <a:lnTo>
                    <a:pt x="6397" y="605707"/>
                  </a:lnTo>
                  <a:lnTo>
                    <a:pt x="14237" y="559571"/>
                  </a:lnTo>
                  <a:lnTo>
                    <a:pt x="25032" y="514511"/>
                  </a:lnTo>
                  <a:lnTo>
                    <a:pt x="38679" y="470631"/>
                  </a:lnTo>
                  <a:lnTo>
                    <a:pt x="55071" y="428035"/>
                  </a:lnTo>
                  <a:lnTo>
                    <a:pt x="74106" y="386828"/>
                  </a:lnTo>
                  <a:lnTo>
                    <a:pt x="95678" y="347114"/>
                  </a:lnTo>
                  <a:lnTo>
                    <a:pt x="119684" y="308998"/>
                  </a:lnTo>
                  <a:lnTo>
                    <a:pt x="146018" y="272583"/>
                  </a:lnTo>
                  <a:lnTo>
                    <a:pt x="174577" y="237976"/>
                  </a:lnTo>
                  <a:lnTo>
                    <a:pt x="205257" y="205279"/>
                  </a:lnTo>
                  <a:lnTo>
                    <a:pt x="237952" y="174598"/>
                  </a:lnTo>
                  <a:lnTo>
                    <a:pt x="272559" y="146037"/>
                  </a:lnTo>
                  <a:lnTo>
                    <a:pt x="308973" y="119700"/>
                  </a:lnTo>
                  <a:lnTo>
                    <a:pt x="347090" y="95692"/>
                  </a:lnTo>
                  <a:lnTo>
                    <a:pt x="386805" y="74117"/>
                  </a:lnTo>
                  <a:lnTo>
                    <a:pt x="428014" y="55080"/>
                  </a:lnTo>
                  <a:lnTo>
                    <a:pt x="470612" y="38685"/>
                  </a:lnTo>
                  <a:lnTo>
                    <a:pt x="514496" y="25037"/>
                  </a:lnTo>
                  <a:lnTo>
                    <a:pt x="559561" y="14240"/>
                  </a:lnTo>
                  <a:lnTo>
                    <a:pt x="605703" y="6398"/>
                  </a:lnTo>
                  <a:lnTo>
                    <a:pt x="652817" y="1617"/>
                  </a:lnTo>
                  <a:lnTo>
                    <a:pt x="700798" y="0"/>
                  </a:lnTo>
                  <a:lnTo>
                    <a:pt x="3503930" y="0"/>
                  </a:lnTo>
                  <a:lnTo>
                    <a:pt x="3551902" y="1617"/>
                  </a:lnTo>
                  <a:lnTo>
                    <a:pt x="3599008" y="6398"/>
                  </a:lnTo>
                  <a:lnTo>
                    <a:pt x="3645144" y="14240"/>
                  </a:lnTo>
                  <a:lnTo>
                    <a:pt x="3690204" y="25037"/>
                  </a:lnTo>
                  <a:lnTo>
                    <a:pt x="3734084" y="38685"/>
                  </a:lnTo>
                  <a:lnTo>
                    <a:pt x="3776680" y="55080"/>
                  </a:lnTo>
                  <a:lnTo>
                    <a:pt x="3817887" y="74117"/>
                  </a:lnTo>
                  <a:lnTo>
                    <a:pt x="3857601" y="95692"/>
                  </a:lnTo>
                  <a:lnTo>
                    <a:pt x="3895717" y="119700"/>
                  </a:lnTo>
                  <a:lnTo>
                    <a:pt x="3932132" y="146037"/>
                  </a:lnTo>
                  <a:lnTo>
                    <a:pt x="3966739" y="174598"/>
                  </a:lnTo>
                  <a:lnTo>
                    <a:pt x="3999436" y="205279"/>
                  </a:lnTo>
                  <a:lnTo>
                    <a:pt x="4030117" y="237976"/>
                  </a:lnTo>
                  <a:lnTo>
                    <a:pt x="4058678" y="272583"/>
                  </a:lnTo>
                  <a:lnTo>
                    <a:pt x="4085015" y="308998"/>
                  </a:lnTo>
                  <a:lnTo>
                    <a:pt x="4109023" y="347114"/>
                  </a:lnTo>
                  <a:lnTo>
                    <a:pt x="4130598" y="386828"/>
                  </a:lnTo>
                  <a:lnTo>
                    <a:pt x="4149635" y="428035"/>
                  </a:lnTo>
                  <a:lnTo>
                    <a:pt x="4166030" y="470631"/>
                  </a:lnTo>
                  <a:lnTo>
                    <a:pt x="4179678" y="514511"/>
                  </a:lnTo>
                  <a:lnTo>
                    <a:pt x="4190475" y="559571"/>
                  </a:lnTo>
                  <a:lnTo>
                    <a:pt x="4198317" y="605707"/>
                  </a:lnTo>
                  <a:lnTo>
                    <a:pt x="4203098" y="652813"/>
                  </a:lnTo>
                  <a:lnTo>
                    <a:pt x="4204716" y="700786"/>
                  </a:lnTo>
                  <a:lnTo>
                    <a:pt x="4204716" y="4345165"/>
                  </a:lnTo>
                  <a:lnTo>
                    <a:pt x="4203098" y="4393146"/>
                  </a:lnTo>
                  <a:lnTo>
                    <a:pt x="4198317" y="4440260"/>
                  </a:lnTo>
                  <a:lnTo>
                    <a:pt x="4190475" y="4486402"/>
                  </a:lnTo>
                  <a:lnTo>
                    <a:pt x="4179678" y="4531467"/>
                  </a:lnTo>
                  <a:lnTo>
                    <a:pt x="4166030" y="4575351"/>
                  </a:lnTo>
                  <a:lnTo>
                    <a:pt x="4149635" y="4617949"/>
                  </a:lnTo>
                  <a:lnTo>
                    <a:pt x="4130598" y="4659158"/>
                  </a:lnTo>
                  <a:lnTo>
                    <a:pt x="4109023" y="4698873"/>
                  </a:lnTo>
                  <a:lnTo>
                    <a:pt x="4085015" y="4736990"/>
                  </a:lnTo>
                  <a:lnTo>
                    <a:pt x="4058678" y="4773404"/>
                  </a:lnTo>
                  <a:lnTo>
                    <a:pt x="4030117" y="4808011"/>
                  </a:lnTo>
                  <a:lnTo>
                    <a:pt x="3999436" y="4840706"/>
                  </a:lnTo>
                  <a:lnTo>
                    <a:pt x="3966739" y="4871386"/>
                  </a:lnTo>
                  <a:lnTo>
                    <a:pt x="3932132" y="4899945"/>
                  </a:lnTo>
                  <a:lnTo>
                    <a:pt x="3895717" y="4926279"/>
                  </a:lnTo>
                  <a:lnTo>
                    <a:pt x="3857601" y="4950285"/>
                  </a:lnTo>
                  <a:lnTo>
                    <a:pt x="3817887" y="4971857"/>
                  </a:lnTo>
                  <a:lnTo>
                    <a:pt x="3776680" y="4990892"/>
                  </a:lnTo>
                  <a:lnTo>
                    <a:pt x="3734084" y="5007284"/>
                  </a:lnTo>
                  <a:lnTo>
                    <a:pt x="3690204" y="5020931"/>
                  </a:lnTo>
                  <a:lnTo>
                    <a:pt x="3645144" y="5031726"/>
                  </a:lnTo>
                  <a:lnTo>
                    <a:pt x="3599008" y="5039566"/>
                  </a:lnTo>
                  <a:lnTo>
                    <a:pt x="3551902" y="5044347"/>
                  </a:lnTo>
                  <a:lnTo>
                    <a:pt x="3503930" y="5045964"/>
                  </a:lnTo>
                  <a:lnTo>
                    <a:pt x="700798" y="5045964"/>
                  </a:lnTo>
                  <a:lnTo>
                    <a:pt x="652817" y="5044347"/>
                  </a:lnTo>
                  <a:lnTo>
                    <a:pt x="605703" y="5039566"/>
                  </a:lnTo>
                  <a:lnTo>
                    <a:pt x="559561" y="5031726"/>
                  </a:lnTo>
                  <a:lnTo>
                    <a:pt x="514496" y="5020931"/>
                  </a:lnTo>
                  <a:lnTo>
                    <a:pt x="470612" y="5007284"/>
                  </a:lnTo>
                  <a:lnTo>
                    <a:pt x="428014" y="4990892"/>
                  </a:lnTo>
                  <a:lnTo>
                    <a:pt x="386805" y="4971857"/>
                  </a:lnTo>
                  <a:lnTo>
                    <a:pt x="347090" y="4950285"/>
                  </a:lnTo>
                  <a:lnTo>
                    <a:pt x="308973" y="4926279"/>
                  </a:lnTo>
                  <a:lnTo>
                    <a:pt x="272559" y="4899945"/>
                  </a:lnTo>
                  <a:lnTo>
                    <a:pt x="237952" y="4871386"/>
                  </a:lnTo>
                  <a:lnTo>
                    <a:pt x="205257" y="4840706"/>
                  </a:lnTo>
                  <a:lnTo>
                    <a:pt x="174577" y="4808011"/>
                  </a:lnTo>
                  <a:lnTo>
                    <a:pt x="146018" y="4773404"/>
                  </a:lnTo>
                  <a:lnTo>
                    <a:pt x="119684" y="4736990"/>
                  </a:lnTo>
                  <a:lnTo>
                    <a:pt x="95678" y="4698873"/>
                  </a:lnTo>
                  <a:lnTo>
                    <a:pt x="74106" y="4659158"/>
                  </a:lnTo>
                  <a:lnTo>
                    <a:pt x="55071" y="4617949"/>
                  </a:lnTo>
                  <a:lnTo>
                    <a:pt x="38679" y="4575351"/>
                  </a:lnTo>
                  <a:lnTo>
                    <a:pt x="25032" y="4531467"/>
                  </a:lnTo>
                  <a:lnTo>
                    <a:pt x="14237" y="4486402"/>
                  </a:lnTo>
                  <a:lnTo>
                    <a:pt x="6397" y="4440260"/>
                  </a:lnTo>
                  <a:lnTo>
                    <a:pt x="1616" y="4393146"/>
                  </a:lnTo>
                  <a:lnTo>
                    <a:pt x="0" y="4345165"/>
                  </a:lnTo>
                  <a:lnTo>
                    <a:pt x="0" y="700786"/>
                  </a:lnTo>
                  <a:close/>
                </a:path>
              </a:pathLst>
            </a:custGeom>
            <a:ln w="38100">
              <a:solidFill>
                <a:srgbClr val="6F2F9F"/>
              </a:solidFill>
            </a:ln>
          </p:spPr>
          <p:txBody>
            <a:bodyPr wrap="square" lIns="0" tIns="0" rIns="0" bIns="0" rtlCol="0"/>
            <a:lstStyle/>
            <a:p>
              <a:endParaRPr/>
            </a:p>
          </p:txBody>
        </p:sp>
      </p:grpSp>
      <p:sp>
        <p:nvSpPr>
          <p:cNvPr id="9" name="object 9"/>
          <p:cNvSpPr txBox="1"/>
          <p:nvPr/>
        </p:nvSpPr>
        <p:spPr>
          <a:xfrm>
            <a:off x="754951" y="980231"/>
            <a:ext cx="3592829" cy="843821"/>
          </a:xfrm>
          <a:prstGeom prst="rect">
            <a:avLst/>
          </a:prstGeom>
        </p:spPr>
        <p:txBody>
          <a:bodyPr vert="horz" wrap="square" lIns="0" tIns="12700" rIns="0" bIns="0" rtlCol="0">
            <a:spAutoFit/>
          </a:bodyPr>
          <a:lstStyle/>
          <a:p>
            <a:pPr marL="299085" marR="49530" indent="-287020">
              <a:lnSpc>
                <a:spcPct val="100000"/>
              </a:lnSpc>
              <a:spcBef>
                <a:spcPts val="100"/>
              </a:spcBef>
              <a:buFont typeface="Arial"/>
              <a:buChar char="•"/>
              <a:tabLst>
                <a:tab pos="899794" algn="l"/>
              </a:tabLst>
            </a:pPr>
            <a:r>
              <a:rPr lang="en-GB" spc="165" dirty="0">
                <a:latin typeface="Cavolini" panose="03000502040302020204" pitchFamily="66" charset="0"/>
                <a:cs typeface="Cavolini" panose="03000502040302020204" pitchFamily="66" charset="0"/>
              </a:rPr>
              <a:t>I</a:t>
            </a:r>
            <a:r>
              <a:rPr sz="1800" spc="165" dirty="0" err="1">
                <a:latin typeface="Cavolini" panose="03000502040302020204" pitchFamily="66" charset="0"/>
                <a:cs typeface="Cavolini" panose="03000502040302020204" pitchFamily="66" charset="0"/>
              </a:rPr>
              <a:t>ntroduces</a:t>
            </a:r>
            <a:r>
              <a:rPr lang="en-GB" dirty="0">
                <a:latin typeface="Cavolini" panose="03000502040302020204" pitchFamily="66" charset="0"/>
                <a:cs typeface="Cavolini" panose="03000502040302020204" pitchFamily="66" charset="0"/>
              </a:rPr>
              <a:t> </a:t>
            </a:r>
            <a:r>
              <a:rPr sz="1800" spc="130" dirty="0">
                <a:latin typeface="Cavolini" panose="03000502040302020204" pitchFamily="66" charset="0"/>
                <a:cs typeface="Cavolini" panose="03000502040302020204" pitchFamily="66" charset="0"/>
              </a:rPr>
              <a:t>digraphs,</a:t>
            </a:r>
            <a:r>
              <a:rPr sz="1800" spc="34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trigraphs</a:t>
            </a:r>
            <a:r>
              <a:rPr sz="1800" spc="360"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and </a:t>
            </a:r>
            <a:r>
              <a:rPr sz="1800" spc="110" dirty="0">
                <a:latin typeface="Cavolini" panose="03000502040302020204" pitchFamily="66" charset="0"/>
                <a:cs typeface="Cavolini" panose="03000502040302020204" pitchFamily="66" charset="0"/>
              </a:rPr>
              <a:t>more</a:t>
            </a:r>
            <a:r>
              <a:rPr sz="1800" spc="355" dirty="0">
                <a:latin typeface="Cavolini" panose="03000502040302020204" pitchFamily="66" charset="0"/>
                <a:cs typeface="Cavolini" panose="03000502040302020204" pitchFamily="66" charset="0"/>
              </a:rPr>
              <a:t> </a:t>
            </a:r>
            <a:r>
              <a:rPr sz="1800" spc="175" dirty="0">
                <a:latin typeface="Cavolini" panose="03000502040302020204" pitchFamily="66" charset="0"/>
                <a:cs typeface="Cavolini" panose="03000502040302020204" pitchFamily="66" charset="0"/>
              </a:rPr>
              <a:t>tricky</a:t>
            </a:r>
            <a:r>
              <a:rPr sz="1800" spc="36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words.</a:t>
            </a:r>
            <a:endParaRPr sz="1800" dirty="0">
              <a:latin typeface="Cavolini" panose="03000502040302020204" pitchFamily="66" charset="0"/>
              <a:cs typeface="Cavolini" panose="03000502040302020204" pitchFamily="66" charset="0"/>
            </a:endParaRPr>
          </a:p>
        </p:txBody>
      </p:sp>
      <p:pic>
        <p:nvPicPr>
          <p:cNvPr id="10" name="object 10"/>
          <p:cNvPicPr/>
          <p:nvPr/>
        </p:nvPicPr>
        <p:blipFill>
          <a:blip r:embed="rId2" cstate="print"/>
          <a:stretch>
            <a:fillRect/>
          </a:stretch>
        </p:blipFill>
        <p:spPr>
          <a:xfrm>
            <a:off x="7971842" y="417003"/>
            <a:ext cx="3491483" cy="1941577"/>
          </a:xfrm>
          <a:prstGeom prst="rect">
            <a:avLst/>
          </a:prstGeom>
        </p:spPr>
      </p:pic>
      <p:grpSp>
        <p:nvGrpSpPr>
          <p:cNvPr id="11" name="object 2">
            <a:extLst>
              <a:ext uri="{FF2B5EF4-FFF2-40B4-BE49-F238E27FC236}">
                <a16:creationId xmlns:a16="http://schemas.microsoft.com/office/drawing/2014/main" id="{2F7F48D9-69DD-4595-8294-30DEDE5AD51B}"/>
              </a:ext>
            </a:extLst>
          </p:cNvPr>
          <p:cNvGrpSpPr/>
          <p:nvPr/>
        </p:nvGrpSpPr>
        <p:grpSpPr>
          <a:xfrm>
            <a:off x="4658867" y="3962400"/>
            <a:ext cx="2531745" cy="2194560"/>
            <a:chOff x="4629911" y="304800"/>
            <a:chExt cx="2531745" cy="2194560"/>
          </a:xfrm>
        </p:grpSpPr>
        <p:sp>
          <p:nvSpPr>
            <p:cNvPr id="12" name="object 3">
              <a:extLst>
                <a:ext uri="{FF2B5EF4-FFF2-40B4-BE49-F238E27FC236}">
                  <a16:creationId xmlns:a16="http://schemas.microsoft.com/office/drawing/2014/main" id="{4A109C23-77BE-44D2-8C81-3662DE44B6F8}"/>
                </a:ext>
              </a:extLst>
            </p:cNvPr>
            <p:cNvSpPr/>
            <p:nvPr/>
          </p:nvSpPr>
          <p:spPr>
            <a:xfrm>
              <a:off x="4658867" y="333755"/>
              <a:ext cx="2473960" cy="2136775"/>
            </a:xfrm>
            <a:custGeom>
              <a:avLst/>
              <a:gdLst/>
              <a:ahLst/>
              <a:cxnLst/>
              <a:rect l="l" t="t" r="r" b="b"/>
              <a:pathLst>
                <a:path w="2473959" h="2136775">
                  <a:moveTo>
                    <a:pt x="1236726" y="0"/>
                  </a:moveTo>
                  <a:lnTo>
                    <a:pt x="1184449" y="937"/>
                  </a:lnTo>
                  <a:lnTo>
                    <a:pt x="1132725" y="3723"/>
                  </a:lnTo>
                  <a:lnTo>
                    <a:pt x="1081597" y="8323"/>
                  </a:lnTo>
                  <a:lnTo>
                    <a:pt x="1031108" y="14698"/>
                  </a:lnTo>
                  <a:lnTo>
                    <a:pt x="981300" y="22811"/>
                  </a:lnTo>
                  <a:lnTo>
                    <a:pt x="932218" y="32626"/>
                  </a:lnTo>
                  <a:lnTo>
                    <a:pt x="883902" y="44105"/>
                  </a:lnTo>
                  <a:lnTo>
                    <a:pt x="836398" y="57211"/>
                  </a:lnTo>
                  <a:lnTo>
                    <a:pt x="789746" y="71907"/>
                  </a:lnTo>
                  <a:lnTo>
                    <a:pt x="743992" y="88156"/>
                  </a:lnTo>
                  <a:lnTo>
                    <a:pt x="699176" y="105922"/>
                  </a:lnTo>
                  <a:lnTo>
                    <a:pt x="655343" y="125166"/>
                  </a:lnTo>
                  <a:lnTo>
                    <a:pt x="612535" y="145852"/>
                  </a:lnTo>
                  <a:lnTo>
                    <a:pt x="570795" y="167943"/>
                  </a:lnTo>
                  <a:lnTo>
                    <a:pt x="530166" y="191401"/>
                  </a:lnTo>
                  <a:lnTo>
                    <a:pt x="490691" y="216190"/>
                  </a:lnTo>
                  <a:lnTo>
                    <a:pt x="452412" y="242273"/>
                  </a:lnTo>
                  <a:lnTo>
                    <a:pt x="415374" y="269612"/>
                  </a:lnTo>
                  <a:lnTo>
                    <a:pt x="379619" y="298171"/>
                  </a:lnTo>
                  <a:lnTo>
                    <a:pt x="345189" y="327912"/>
                  </a:lnTo>
                  <a:lnTo>
                    <a:pt x="312127" y="358798"/>
                  </a:lnTo>
                  <a:lnTo>
                    <a:pt x="280478" y="390792"/>
                  </a:lnTo>
                  <a:lnTo>
                    <a:pt x="250283" y="423858"/>
                  </a:lnTo>
                  <a:lnTo>
                    <a:pt x="221585" y="457957"/>
                  </a:lnTo>
                  <a:lnTo>
                    <a:pt x="194427" y="493053"/>
                  </a:lnTo>
                  <a:lnTo>
                    <a:pt x="168853" y="529110"/>
                  </a:lnTo>
                  <a:lnTo>
                    <a:pt x="144905" y="566089"/>
                  </a:lnTo>
                  <a:lnTo>
                    <a:pt x="122626" y="603954"/>
                  </a:lnTo>
                  <a:lnTo>
                    <a:pt x="102059" y="642667"/>
                  </a:lnTo>
                  <a:lnTo>
                    <a:pt x="83248" y="682192"/>
                  </a:lnTo>
                  <a:lnTo>
                    <a:pt x="66234" y="722492"/>
                  </a:lnTo>
                  <a:lnTo>
                    <a:pt x="51061" y="763529"/>
                  </a:lnTo>
                  <a:lnTo>
                    <a:pt x="37771" y="805267"/>
                  </a:lnTo>
                  <a:lnTo>
                    <a:pt x="26409" y="847667"/>
                  </a:lnTo>
                  <a:lnTo>
                    <a:pt x="17016" y="890695"/>
                  </a:lnTo>
                  <a:lnTo>
                    <a:pt x="9636" y="934311"/>
                  </a:lnTo>
                  <a:lnTo>
                    <a:pt x="4311" y="978479"/>
                  </a:lnTo>
                  <a:lnTo>
                    <a:pt x="1084" y="1023162"/>
                  </a:lnTo>
                  <a:lnTo>
                    <a:pt x="0" y="1068324"/>
                  </a:lnTo>
                  <a:lnTo>
                    <a:pt x="1084" y="1113485"/>
                  </a:lnTo>
                  <a:lnTo>
                    <a:pt x="4311" y="1158168"/>
                  </a:lnTo>
                  <a:lnTo>
                    <a:pt x="9636" y="1202336"/>
                  </a:lnTo>
                  <a:lnTo>
                    <a:pt x="17016" y="1245952"/>
                  </a:lnTo>
                  <a:lnTo>
                    <a:pt x="26409" y="1288980"/>
                  </a:lnTo>
                  <a:lnTo>
                    <a:pt x="37771" y="1331380"/>
                  </a:lnTo>
                  <a:lnTo>
                    <a:pt x="51061" y="1373118"/>
                  </a:lnTo>
                  <a:lnTo>
                    <a:pt x="66234" y="1414155"/>
                  </a:lnTo>
                  <a:lnTo>
                    <a:pt x="83248" y="1454455"/>
                  </a:lnTo>
                  <a:lnTo>
                    <a:pt x="102059" y="1493980"/>
                  </a:lnTo>
                  <a:lnTo>
                    <a:pt x="122626" y="1532693"/>
                  </a:lnTo>
                  <a:lnTo>
                    <a:pt x="144905" y="1570558"/>
                  </a:lnTo>
                  <a:lnTo>
                    <a:pt x="168853" y="1607537"/>
                  </a:lnTo>
                  <a:lnTo>
                    <a:pt x="194427" y="1643594"/>
                  </a:lnTo>
                  <a:lnTo>
                    <a:pt x="221585" y="1678690"/>
                  </a:lnTo>
                  <a:lnTo>
                    <a:pt x="250283" y="1712789"/>
                  </a:lnTo>
                  <a:lnTo>
                    <a:pt x="280478" y="1745855"/>
                  </a:lnTo>
                  <a:lnTo>
                    <a:pt x="312127" y="1777849"/>
                  </a:lnTo>
                  <a:lnTo>
                    <a:pt x="345189" y="1808735"/>
                  </a:lnTo>
                  <a:lnTo>
                    <a:pt x="379619" y="1838476"/>
                  </a:lnTo>
                  <a:lnTo>
                    <a:pt x="415374" y="1867035"/>
                  </a:lnTo>
                  <a:lnTo>
                    <a:pt x="452412" y="1894374"/>
                  </a:lnTo>
                  <a:lnTo>
                    <a:pt x="490691" y="1920457"/>
                  </a:lnTo>
                  <a:lnTo>
                    <a:pt x="530166" y="1945246"/>
                  </a:lnTo>
                  <a:lnTo>
                    <a:pt x="570795" y="1968704"/>
                  </a:lnTo>
                  <a:lnTo>
                    <a:pt x="612535" y="1990795"/>
                  </a:lnTo>
                  <a:lnTo>
                    <a:pt x="655343" y="2011481"/>
                  </a:lnTo>
                  <a:lnTo>
                    <a:pt x="699176" y="2030725"/>
                  </a:lnTo>
                  <a:lnTo>
                    <a:pt x="743992" y="2048491"/>
                  </a:lnTo>
                  <a:lnTo>
                    <a:pt x="789746" y="2064740"/>
                  </a:lnTo>
                  <a:lnTo>
                    <a:pt x="836398" y="2079436"/>
                  </a:lnTo>
                  <a:lnTo>
                    <a:pt x="883902" y="2092542"/>
                  </a:lnTo>
                  <a:lnTo>
                    <a:pt x="932218" y="2104021"/>
                  </a:lnTo>
                  <a:lnTo>
                    <a:pt x="981300" y="2113836"/>
                  </a:lnTo>
                  <a:lnTo>
                    <a:pt x="1031108" y="2121949"/>
                  </a:lnTo>
                  <a:lnTo>
                    <a:pt x="1081597" y="2128324"/>
                  </a:lnTo>
                  <a:lnTo>
                    <a:pt x="1132725" y="2132924"/>
                  </a:lnTo>
                  <a:lnTo>
                    <a:pt x="1184449" y="2135710"/>
                  </a:lnTo>
                  <a:lnTo>
                    <a:pt x="1236726" y="2136648"/>
                  </a:lnTo>
                  <a:lnTo>
                    <a:pt x="1289002" y="2135710"/>
                  </a:lnTo>
                  <a:lnTo>
                    <a:pt x="1340726" y="2132924"/>
                  </a:lnTo>
                  <a:lnTo>
                    <a:pt x="1391854" y="2128324"/>
                  </a:lnTo>
                  <a:lnTo>
                    <a:pt x="1442343" y="2121949"/>
                  </a:lnTo>
                  <a:lnTo>
                    <a:pt x="1492151" y="2113836"/>
                  </a:lnTo>
                  <a:lnTo>
                    <a:pt x="1541233" y="2104021"/>
                  </a:lnTo>
                  <a:lnTo>
                    <a:pt x="1589549" y="2092542"/>
                  </a:lnTo>
                  <a:lnTo>
                    <a:pt x="1637053" y="2079436"/>
                  </a:lnTo>
                  <a:lnTo>
                    <a:pt x="1683705" y="2064740"/>
                  </a:lnTo>
                  <a:lnTo>
                    <a:pt x="1729459" y="2048491"/>
                  </a:lnTo>
                  <a:lnTo>
                    <a:pt x="1774275" y="2030725"/>
                  </a:lnTo>
                  <a:lnTo>
                    <a:pt x="1818108" y="2011481"/>
                  </a:lnTo>
                  <a:lnTo>
                    <a:pt x="1860916" y="1990795"/>
                  </a:lnTo>
                  <a:lnTo>
                    <a:pt x="1902656" y="1968704"/>
                  </a:lnTo>
                  <a:lnTo>
                    <a:pt x="1943285" y="1945246"/>
                  </a:lnTo>
                  <a:lnTo>
                    <a:pt x="1982760" y="1920457"/>
                  </a:lnTo>
                  <a:lnTo>
                    <a:pt x="2021039" y="1894374"/>
                  </a:lnTo>
                  <a:lnTo>
                    <a:pt x="2058077" y="1867035"/>
                  </a:lnTo>
                  <a:lnTo>
                    <a:pt x="2093832" y="1838476"/>
                  </a:lnTo>
                  <a:lnTo>
                    <a:pt x="2128262" y="1808735"/>
                  </a:lnTo>
                  <a:lnTo>
                    <a:pt x="2161324" y="1777849"/>
                  </a:lnTo>
                  <a:lnTo>
                    <a:pt x="2192973" y="1745855"/>
                  </a:lnTo>
                  <a:lnTo>
                    <a:pt x="2223168" y="1712789"/>
                  </a:lnTo>
                  <a:lnTo>
                    <a:pt x="2251866" y="1678690"/>
                  </a:lnTo>
                  <a:lnTo>
                    <a:pt x="2279024" y="1643594"/>
                  </a:lnTo>
                  <a:lnTo>
                    <a:pt x="2304598" y="1607537"/>
                  </a:lnTo>
                  <a:lnTo>
                    <a:pt x="2328546" y="1570558"/>
                  </a:lnTo>
                  <a:lnTo>
                    <a:pt x="2350825" y="1532693"/>
                  </a:lnTo>
                  <a:lnTo>
                    <a:pt x="2371392" y="1493980"/>
                  </a:lnTo>
                  <a:lnTo>
                    <a:pt x="2390203" y="1454455"/>
                  </a:lnTo>
                  <a:lnTo>
                    <a:pt x="2407217" y="1414155"/>
                  </a:lnTo>
                  <a:lnTo>
                    <a:pt x="2422390" y="1373118"/>
                  </a:lnTo>
                  <a:lnTo>
                    <a:pt x="2435680" y="1331380"/>
                  </a:lnTo>
                  <a:lnTo>
                    <a:pt x="2447042" y="1288980"/>
                  </a:lnTo>
                  <a:lnTo>
                    <a:pt x="2456435" y="1245952"/>
                  </a:lnTo>
                  <a:lnTo>
                    <a:pt x="2463815" y="1202336"/>
                  </a:lnTo>
                  <a:lnTo>
                    <a:pt x="2469140" y="1158168"/>
                  </a:lnTo>
                  <a:lnTo>
                    <a:pt x="2472367" y="1113485"/>
                  </a:lnTo>
                  <a:lnTo>
                    <a:pt x="2473452" y="1068324"/>
                  </a:lnTo>
                  <a:lnTo>
                    <a:pt x="2472367" y="1023162"/>
                  </a:lnTo>
                  <a:lnTo>
                    <a:pt x="2469140" y="978479"/>
                  </a:lnTo>
                  <a:lnTo>
                    <a:pt x="2463815" y="934311"/>
                  </a:lnTo>
                  <a:lnTo>
                    <a:pt x="2456435" y="890695"/>
                  </a:lnTo>
                  <a:lnTo>
                    <a:pt x="2447042" y="847667"/>
                  </a:lnTo>
                  <a:lnTo>
                    <a:pt x="2435680" y="805267"/>
                  </a:lnTo>
                  <a:lnTo>
                    <a:pt x="2422390" y="763529"/>
                  </a:lnTo>
                  <a:lnTo>
                    <a:pt x="2407217" y="722492"/>
                  </a:lnTo>
                  <a:lnTo>
                    <a:pt x="2390203" y="682192"/>
                  </a:lnTo>
                  <a:lnTo>
                    <a:pt x="2371392" y="642667"/>
                  </a:lnTo>
                  <a:lnTo>
                    <a:pt x="2350825" y="603954"/>
                  </a:lnTo>
                  <a:lnTo>
                    <a:pt x="2328546" y="566089"/>
                  </a:lnTo>
                  <a:lnTo>
                    <a:pt x="2304598" y="529110"/>
                  </a:lnTo>
                  <a:lnTo>
                    <a:pt x="2279024" y="493053"/>
                  </a:lnTo>
                  <a:lnTo>
                    <a:pt x="2251866" y="457957"/>
                  </a:lnTo>
                  <a:lnTo>
                    <a:pt x="2223168" y="423858"/>
                  </a:lnTo>
                  <a:lnTo>
                    <a:pt x="2192973" y="390792"/>
                  </a:lnTo>
                  <a:lnTo>
                    <a:pt x="2161324" y="358798"/>
                  </a:lnTo>
                  <a:lnTo>
                    <a:pt x="2128262" y="327912"/>
                  </a:lnTo>
                  <a:lnTo>
                    <a:pt x="2093832" y="298171"/>
                  </a:lnTo>
                  <a:lnTo>
                    <a:pt x="2058077" y="269612"/>
                  </a:lnTo>
                  <a:lnTo>
                    <a:pt x="2021039" y="242273"/>
                  </a:lnTo>
                  <a:lnTo>
                    <a:pt x="1982760" y="216190"/>
                  </a:lnTo>
                  <a:lnTo>
                    <a:pt x="1943285" y="191401"/>
                  </a:lnTo>
                  <a:lnTo>
                    <a:pt x="1902656" y="167943"/>
                  </a:lnTo>
                  <a:lnTo>
                    <a:pt x="1860916" y="145852"/>
                  </a:lnTo>
                  <a:lnTo>
                    <a:pt x="1818108" y="125166"/>
                  </a:lnTo>
                  <a:lnTo>
                    <a:pt x="1774275" y="105922"/>
                  </a:lnTo>
                  <a:lnTo>
                    <a:pt x="1729459" y="88156"/>
                  </a:lnTo>
                  <a:lnTo>
                    <a:pt x="1683705" y="71907"/>
                  </a:lnTo>
                  <a:lnTo>
                    <a:pt x="1637053" y="57211"/>
                  </a:lnTo>
                  <a:lnTo>
                    <a:pt x="1589549" y="44105"/>
                  </a:lnTo>
                  <a:lnTo>
                    <a:pt x="1541233" y="32626"/>
                  </a:lnTo>
                  <a:lnTo>
                    <a:pt x="1492151" y="22811"/>
                  </a:lnTo>
                  <a:lnTo>
                    <a:pt x="1442343" y="14698"/>
                  </a:lnTo>
                  <a:lnTo>
                    <a:pt x="1391854" y="8323"/>
                  </a:lnTo>
                  <a:lnTo>
                    <a:pt x="1340726" y="3723"/>
                  </a:lnTo>
                  <a:lnTo>
                    <a:pt x="1289002" y="937"/>
                  </a:lnTo>
                  <a:lnTo>
                    <a:pt x="1236726" y="0"/>
                  </a:lnTo>
                  <a:close/>
                </a:path>
              </a:pathLst>
            </a:custGeom>
            <a:solidFill>
              <a:srgbClr val="FFFFFF"/>
            </a:solidFill>
          </p:spPr>
          <p:txBody>
            <a:bodyPr wrap="square" lIns="0" tIns="0" rIns="0" bIns="0" rtlCol="0"/>
            <a:lstStyle/>
            <a:p>
              <a:endParaRPr/>
            </a:p>
          </p:txBody>
        </p:sp>
        <p:sp>
          <p:nvSpPr>
            <p:cNvPr id="13" name="object 4">
              <a:extLst>
                <a:ext uri="{FF2B5EF4-FFF2-40B4-BE49-F238E27FC236}">
                  <a16:creationId xmlns:a16="http://schemas.microsoft.com/office/drawing/2014/main" id="{87CE11E4-B4B5-4D85-A102-1F860437726A}"/>
                </a:ext>
              </a:extLst>
            </p:cNvPr>
            <p:cNvSpPr/>
            <p:nvPr/>
          </p:nvSpPr>
          <p:spPr>
            <a:xfrm>
              <a:off x="4658867" y="333755"/>
              <a:ext cx="2473960" cy="2136775"/>
            </a:xfrm>
            <a:custGeom>
              <a:avLst/>
              <a:gdLst/>
              <a:ahLst/>
              <a:cxnLst/>
              <a:rect l="l" t="t" r="r" b="b"/>
              <a:pathLst>
                <a:path w="2473959" h="2136775">
                  <a:moveTo>
                    <a:pt x="0" y="1068324"/>
                  </a:moveTo>
                  <a:lnTo>
                    <a:pt x="1084" y="1023162"/>
                  </a:lnTo>
                  <a:lnTo>
                    <a:pt x="4311" y="978479"/>
                  </a:lnTo>
                  <a:lnTo>
                    <a:pt x="9636" y="934311"/>
                  </a:lnTo>
                  <a:lnTo>
                    <a:pt x="17016" y="890695"/>
                  </a:lnTo>
                  <a:lnTo>
                    <a:pt x="26409" y="847667"/>
                  </a:lnTo>
                  <a:lnTo>
                    <a:pt x="37771" y="805267"/>
                  </a:lnTo>
                  <a:lnTo>
                    <a:pt x="51061" y="763529"/>
                  </a:lnTo>
                  <a:lnTo>
                    <a:pt x="66234" y="722492"/>
                  </a:lnTo>
                  <a:lnTo>
                    <a:pt x="83248" y="682192"/>
                  </a:lnTo>
                  <a:lnTo>
                    <a:pt x="102059" y="642667"/>
                  </a:lnTo>
                  <a:lnTo>
                    <a:pt x="122626" y="603954"/>
                  </a:lnTo>
                  <a:lnTo>
                    <a:pt x="144905" y="566089"/>
                  </a:lnTo>
                  <a:lnTo>
                    <a:pt x="168853" y="529110"/>
                  </a:lnTo>
                  <a:lnTo>
                    <a:pt x="194427" y="493053"/>
                  </a:lnTo>
                  <a:lnTo>
                    <a:pt x="221585" y="457957"/>
                  </a:lnTo>
                  <a:lnTo>
                    <a:pt x="250283" y="423858"/>
                  </a:lnTo>
                  <a:lnTo>
                    <a:pt x="280478" y="390792"/>
                  </a:lnTo>
                  <a:lnTo>
                    <a:pt x="312127" y="358798"/>
                  </a:lnTo>
                  <a:lnTo>
                    <a:pt x="345189" y="327912"/>
                  </a:lnTo>
                  <a:lnTo>
                    <a:pt x="379619" y="298171"/>
                  </a:lnTo>
                  <a:lnTo>
                    <a:pt x="415374" y="269612"/>
                  </a:lnTo>
                  <a:lnTo>
                    <a:pt x="452412" y="242273"/>
                  </a:lnTo>
                  <a:lnTo>
                    <a:pt x="490691" y="216190"/>
                  </a:lnTo>
                  <a:lnTo>
                    <a:pt x="530166" y="191401"/>
                  </a:lnTo>
                  <a:lnTo>
                    <a:pt x="570795" y="167943"/>
                  </a:lnTo>
                  <a:lnTo>
                    <a:pt x="612535" y="145852"/>
                  </a:lnTo>
                  <a:lnTo>
                    <a:pt x="655343" y="125166"/>
                  </a:lnTo>
                  <a:lnTo>
                    <a:pt x="699176" y="105922"/>
                  </a:lnTo>
                  <a:lnTo>
                    <a:pt x="743992" y="88156"/>
                  </a:lnTo>
                  <a:lnTo>
                    <a:pt x="789746" y="71907"/>
                  </a:lnTo>
                  <a:lnTo>
                    <a:pt x="836398" y="57211"/>
                  </a:lnTo>
                  <a:lnTo>
                    <a:pt x="883902" y="44105"/>
                  </a:lnTo>
                  <a:lnTo>
                    <a:pt x="932218" y="32626"/>
                  </a:lnTo>
                  <a:lnTo>
                    <a:pt x="981300" y="22811"/>
                  </a:lnTo>
                  <a:lnTo>
                    <a:pt x="1031108" y="14698"/>
                  </a:lnTo>
                  <a:lnTo>
                    <a:pt x="1081597" y="8323"/>
                  </a:lnTo>
                  <a:lnTo>
                    <a:pt x="1132725" y="3723"/>
                  </a:lnTo>
                  <a:lnTo>
                    <a:pt x="1184449" y="937"/>
                  </a:lnTo>
                  <a:lnTo>
                    <a:pt x="1236726" y="0"/>
                  </a:lnTo>
                  <a:lnTo>
                    <a:pt x="1289002" y="937"/>
                  </a:lnTo>
                  <a:lnTo>
                    <a:pt x="1340726" y="3723"/>
                  </a:lnTo>
                  <a:lnTo>
                    <a:pt x="1391854" y="8323"/>
                  </a:lnTo>
                  <a:lnTo>
                    <a:pt x="1442343" y="14698"/>
                  </a:lnTo>
                  <a:lnTo>
                    <a:pt x="1492151" y="22811"/>
                  </a:lnTo>
                  <a:lnTo>
                    <a:pt x="1541233" y="32626"/>
                  </a:lnTo>
                  <a:lnTo>
                    <a:pt x="1589549" y="44105"/>
                  </a:lnTo>
                  <a:lnTo>
                    <a:pt x="1637053" y="57211"/>
                  </a:lnTo>
                  <a:lnTo>
                    <a:pt x="1683705" y="71907"/>
                  </a:lnTo>
                  <a:lnTo>
                    <a:pt x="1729459" y="88156"/>
                  </a:lnTo>
                  <a:lnTo>
                    <a:pt x="1774275" y="105922"/>
                  </a:lnTo>
                  <a:lnTo>
                    <a:pt x="1818108" y="125166"/>
                  </a:lnTo>
                  <a:lnTo>
                    <a:pt x="1860916" y="145852"/>
                  </a:lnTo>
                  <a:lnTo>
                    <a:pt x="1902656" y="167943"/>
                  </a:lnTo>
                  <a:lnTo>
                    <a:pt x="1943285" y="191401"/>
                  </a:lnTo>
                  <a:lnTo>
                    <a:pt x="1982760" y="216190"/>
                  </a:lnTo>
                  <a:lnTo>
                    <a:pt x="2021039" y="242273"/>
                  </a:lnTo>
                  <a:lnTo>
                    <a:pt x="2058077" y="269612"/>
                  </a:lnTo>
                  <a:lnTo>
                    <a:pt x="2093832" y="298171"/>
                  </a:lnTo>
                  <a:lnTo>
                    <a:pt x="2128262" y="327912"/>
                  </a:lnTo>
                  <a:lnTo>
                    <a:pt x="2161324" y="358798"/>
                  </a:lnTo>
                  <a:lnTo>
                    <a:pt x="2192973" y="390792"/>
                  </a:lnTo>
                  <a:lnTo>
                    <a:pt x="2223168" y="423858"/>
                  </a:lnTo>
                  <a:lnTo>
                    <a:pt x="2251866" y="457957"/>
                  </a:lnTo>
                  <a:lnTo>
                    <a:pt x="2279024" y="493053"/>
                  </a:lnTo>
                  <a:lnTo>
                    <a:pt x="2304598" y="529110"/>
                  </a:lnTo>
                  <a:lnTo>
                    <a:pt x="2328546" y="566089"/>
                  </a:lnTo>
                  <a:lnTo>
                    <a:pt x="2350825" y="603954"/>
                  </a:lnTo>
                  <a:lnTo>
                    <a:pt x="2371392" y="642667"/>
                  </a:lnTo>
                  <a:lnTo>
                    <a:pt x="2390203" y="682192"/>
                  </a:lnTo>
                  <a:lnTo>
                    <a:pt x="2407217" y="722492"/>
                  </a:lnTo>
                  <a:lnTo>
                    <a:pt x="2422390" y="763529"/>
                  </a:lnTo>
                  <a:lnTo>
                    <a:pt x="2435680" y="805267"/>
                  </a:lnTo>
                  <a:lnTo>
                    <a:pt x="2447042" y="847667"/>
                  </a:lnTo>
                  <a:lnTo>
                    <a:pt x="2456435" y="890695"/>
                  </a:lnTo>
                  <a:lnTo>
                    <a:pt x="2463815" y="934311"/>
                  </a:lnTo>
                  <a:lnTo>
                    <a:pt x="2469140" y="978479"/>
                  </a:lnTo>
                  <a:lnTo>
                    <a:pt x="2472367" y="1023162"/>
                  </a:lnTo>
                  <a:lnTo>
                    <a:pt x="2473452" y="1068324"/>
                  </a:lnTo>
                  <a:lnTo>
                    <a:pt x="2472367" y="1113485"/>
                  </a:lnTo>
                  <a:lnTo>
                    <a:pt x="2469140" y="1158168"/>
                  </a:lnTo>
                  <a:lnTo>
                    <a:pt x="2463815" y="1202336"/>
                  </a:lnTo>
                  <a:lnTo>
                    <a:pt x="2456435" y="1245952"/>
                  </a:lnTo>
                  <a:lnTo>
                    <a:pt x="2447042" y="1288980"/>
                  </a:lnTo>
                  <a:lnTo>
                    <a:pt x="2435680" y="1331380"/>
                  </a:lnTo>
                  <a:lnTo>
                    <a:pt x="2422390" y="1373118"/>
                  </a:lnTo>
                  <a:lnTo>
                    <a:pt x="2407217" y="1414155"/>
                  </a:lnTo>
                  <a:lnTo>
                    <a:pt x="2390203" y="1454455"/>
                  </a:lnTo>
                  <a:lnTo>
                    <a:pt x="2371392" y="1493980"/>
                  </a:lnTo>
                  <a:lnTo>
                    <a:pt x="2350825" y="1532693"/>
                  </a:lnTo>
                  <a:lnTo>
                    <a:pt x="2328546" y="1570558"/>
                  </a:lnTo>
                  <a:lnTo>
                    <a:pt x="2304598" y="1607537"/>
                  </a:lnTo>
                  <a:lnTo>
                    <a:pt x="2279024" y="1643594"/>
                  </a:lnTo>
                  <a:lnTo>
                    <a:pt x="2251866" y="1678690"/>
                  </a:lnTo>
                  <a:lnTo>
                    <a:pt x="2223168" y="1712789"/>
                  </a:lnTo>
                  <a:lnTo>
                    <a:pt x="2192973" y="1745855"/>
                  </a:lnTo>
                  <a:lnTo>
                    <a:pt x="2161324" y="1777849"/>
                  </a:lnTo>
                  <a:lnTo>
                    <a:pt x="2128262" y="1808735"/>
                  </a:lnTo>
                  <a:lnTo>
                    <a:pt x="2093832" y="1838476"/>
                  </a:lnTo>
                  <a:lnTo>
                    <a:pt x="2058077" y="1867035"/>
                  </a:lnTo>
                  <a:lnTo>
                    <a:pt x="2021039" y="1894374"/>
                  </a:lnTo>
                  <a:lnTo>
                    <a:pt x="1982760" y="1920457"/>
                  </a:lnTo>
                  <a:lnTo>
                    <a:pt x="1943285" y="1945246"/>
                  </a:lnTo>
                  <a:lnTo>
                    <a:pt x="1902656" y="1968704"/>
                  </a:lnTo>
                  <a:lnTo>
                    <a:pt x="1860916" y="1990795"/>
                  </a:lnTo>
                  <a:lnTo>
                    <a:pt x="1818108" y="2011481"/>
                  </a:lnTo>
                  <a:lnTo>
                    <a:pt x="1774275" y="2030725"/>
                  </a:lnTo>
                  <a:lnTo>
                    <a:pt x="1729459" y="2048491"/>
                  </a:lnTo>
                  <a:lnTo>
                    <a:pt x="1683705" y="2064740"/>
                  </a:lnTo>
                  <a:lnTo>
                    <a:pt x="1637053" y="2079436"/>
                  </a:lnTo>
                  <a:lnTo>
                    <a:pt x="1589549" y="2092542"/>
                  </a:lnTo>
                  <a:lnTo>
                    <a:pt x="1541233" y="2104021"/>
                  </a:lnTo>
                  <a:lnTo>
                    <a:pt x="1492151" y="2113836"/>
                  </a:lnTo>
                  <a:lnTo>
                    <a:pt x="1442343" y="2121949"/>
                  </a:lnTo>
                  <a:lnTo>
                    <a:pt x="1391854" y="2128324"/>
                  </a:lnTo>
                  <a:lnTo>
                    <a:pt x="1340726" y="2132924"/>
                  </a:lnTo>
                  <a:lnTo>
                    <a:pt x="1289002" y="2135710"/>
                  </a:lnTo>
                  <a:lnTo>
                    <a:pt x="1236726" y="2136648"/>
                  </a:lnTo>
                  <a:lnTo>
                    <a:pt x="1184449" y="2135710"/>
                  </a:lnTo>
                  <a:lnTo>
                    <a:pt x="1132725" y="2132924"/>
                  </a:lnTo>
                  <a:lnTo>
                    <a:pt x="1081597" y="2128324"/>
                  </a:lnTo>
                  <a:lnTo>
                    <a:pt x="1031108" y="2121949"/>
                  </a:lnTo>
                  <a:lnTo>
                    <a:pt x="981300" y="2113836"/>
                  </a:lnTo>
                  <a:lnTo>
                    <a:pt x="932218" y="2104021"/>
                  </a:lnTo>
                  <a:lnTo>
                    <a:pt x="883902" y="2092542"/>
                  </a:lnTo>
                  <a:lnTo>
                    <a:pt x="836398" y="2079436"/>
                  </a:lnTo>
                  <a:lnTo>
                    <a:pt x="789746" y="2064740"/>
                  </a:lnTo>
                  <a:lnTo>
                    <a:pt x="743992" y="2048491"/>
                  </a:lnTo>
                  <a:lnTo>
                    <a:pt x="699176" y="2030725"/>
                  </a:lnTo>
                  <a:lnTo>
                    <a:pt x="655343" y="2011481"/>
                  </a:lnTo>
                  <a:lnTo>
                    <a:pt x="612535" y="1990795"/>
                  </a:lnTo>
                  <a:lnTo>
                    <a:pt x="570795" y="1968704"/>
                  </a:lnTo>
                  <a:lnTo>
                    <a:pt x="530166" y="1945246"/>
                  </a:lnTo>
                  <a:lnTo>
                    <a:pt x="490691" y="1920457"/>
                  </a:lnTo>
                  <a:lnTo>
                    <a:pt x="452412" y="1894374"/>
                  </a:lnTo>
                  <a:lnTo>
                    <a:pt x="415374" y="1867035"/>
                  </a:lnTo>
                  <a:lnTo>
                    <a:pt x="379619" y="1838476"/>
                  </a:lnTo>
                  <a:lnTo>
                    <a:pt x="345189" y="1808735"/>
                  </a:lnTo>
                  <a:lnTo>
                    <a:pt x="312127" y="1777849"/>
                  </a:lnTo>
                  <a:lnTo>
                    <a:pt x="280478" y="1745855"/>
                  </a:lnTo>
                  <a:lnTo>
                    <a:pt x="250283" y="1712789"/>
                  </a:lnTo>
                  <a:lnTo>
                    <a:pt x="221585" y="1678690"/>
                  </a:lnTo>
                  <a:lnTo>
                    <a:pt x="194427" y="1643594"/>
                  </a:lnTo>
                  <a:lnTo>
                    <a:pt x="168853" y="1607537"/>
                  </a:lnTo>
                  <a:lnTo>
                    <a:pt x="144905" y="1570558"/>
                  </a:lnTo>
                  <a:lnTo>
                    <a:pt x="122626" y="1532693"/>
                  </a:lnTo>
                  <a:lnTo>
                    <a:pt x="102059" y="1493980"/>
                  </a:lnTo>
                  <a:lnTo>
                    <a:pt x="83248" y="1454455"/>
                  </a:lnTo>
                  <a:lnTo>
                    <a:pt x="66234" y="1414155"/>
                  </a:lnTo>
                  <a:lnTo>
                    <a:pt x="51061" y="1373118"/>
                  </a:lnTo>
                  <a:lnTo>
                    <a:pt x="37771" y="1331380"/>
                  </a:lnTo>
                  <a:lnTo>
                    <a:pt x="26409" y="1288980"/>
                  </a:lnTo>
                  <a:lnTo>
                    <a:pt x="17016" y="1245952"/>
                  </a:lnTo>
                  <a:lnTo>
                    <a:pt x="9636" y="1202336"/>
                  </a:lnTo>
                  <a:lnTo>
                    <a:pt x="4311" y="1158168"/>
                  </a:lnTo>
                  <a:lnTo>
                    <a:pt x="1084" y="1113485"/>
                  </a:lnTo>
                  <a:lnTo>
                    <a:pt x="0" y="1068324"/>
                  </a:lnTo>
                  <a:close/>
                </a:path>
              </a:pathLst>
            </a:custGeom>
            <a:ln w="57912">
              <a:solidFill>
                <a:srgbClr val="6F2F9F"/>
              </a:solidFill>
            </a:ln>
          </p:spPr>
          <p:txBody>
            <a:bodyPr wrap="square" lIns="0" tIns="0" rIns="0" bIns="0" rtlCol="0"/>
            <a:lstStyle/>
            <a:p>
              <a:endParaRPr/>
            </a:p>
          </p:txBody>
        </p:sp>
      </p:grpSp>
      <p:sp>
        <p:nvSpPr>
          <p:cNvPr id="14" name="object 5">
            <a:extLst>
              <a:ext uri="{FF2B5EF4-FFF2-40B4-BE49-F238E27FC236}">
                <a16:creationId xmlns:a16="http://schemas.microsoft.com/office/drawing/2014/main" id="{17CCD2DD-B709-4FEC-9686-350452150AFD}"/>
              </a:ext>
            </a:extLst>
          </p:cNvPr>
          <p:cNvSpPr txBox="1">
            <a:spLocks/>
          </p:cNvSpPr>
          <p:nvPr/>
        </p:nvSpPr>
        <p:spPr>
          <a:xfrm>
            <a:off x="5280214" y="4894324"/>
            <a:ext cx="1231265" cy="330835"/>
          </a:xfrm>
          <a:prstGeom prst="rect">
            <a:avLst/>
          </a:prstGeom>
        </p:spPr>
        <p:txBody>
          <a:bodyPr vert="horz" wrap="square" lIns="0" tIns="13335" rIns="0" bIns="0" rtlCol="0">
            <a:spAutoFit/>
          </a:bodyPr>
          <a:lstStyle>
            <a:lvl1pPr>
              <a:defRPr sz="1800" b="0" i="0">
                <a:solidFill>
                  <a:srgbClr val="6F2F9F"/>
                </a:solidFill>
                <a:latin typeface="Verdana"/>
                <a:ea typeface="+mj-ea"/>
                <a:cs typeface="Verdana"/>
              </a:defRPr>
            </a:lvl1pPr>
          </a:lstStyle>
          <a:p>
            <a:pPr marL="12700">
              <a:spcBef>
                <a:spcPts val="105"/>
              </a:spcBef>
              <a:tabLst>
                <a:tab pos="1049655" algn="l"/>
              </a:tabLst>
            </a:pPr>
            <a:r>
              <a:rPr lang="en-GB" sz="2000" b="1" spc="220" dirty="0">
                <a:solidFill>
                  <a:schemeClr val="tx1"/>
                </a:solidFill>
                <a:latin typeface="Cavolini" panose="03000502040302020204" pitchFamily="66" charset="0"/>
                <a:cs typeface="Cavolini" panose="03000502040302020204" pitchFamily="66" charset="0"/>
              </a:rPr>
              <a:t>Phase</a:t>
            </a:r>
            <a:r>
              <a:rPr lang="en-GB" sz="2000" b="1" dirty="0">
                <a:solidFill>
                  <a:schemeClr val="tx1"/>
                </a:solidFill>
                <a:latin typeface="Cavolini" panose="03000502040302020204" pitchFamily="66" charset="0"/>
                <a:cs typeface="Cavolini" panose="03000502040302020204" pitchFamily="66" charset="0"/>
              </a:rPr>
              <a:t>	4</a:t>
            </a:r>
          </a:p>
        </p:txBody>
      </p:sp>
      <p:pic>
        <p:nvPicPr>
          <p:cNvPr id="15" name="object 15">
            <a:extLst>
              <a:ext uri="{FF2B5EF4-FFF2-40B4-BE49-F238E27FC236}">
                <a16:creationId xmlns:a16="http://schemas.microsoft.com/office/drawing/2014/main" id="{10724F0E-6863-4838-B45F-67D257E9F2BB}"/>
              </a:ext>
            </a:extLst>
          </p:cNvPr>
          <p:cNvPicPr/>
          <p:nvPr/>
        </p:nvPicPr>
        <p:blipFill>
          <a:blip r:embed="rId3" cstate="print"/>
          <a:stretch>
            <a:fillRect/>
          </a:stretch>
        </p:blipFill>
        <p:spPr>
          <a:xfrm>
            <a:off x="7848599" y="4072888"/>
            <a:ext cx="3614725" cy="2055242"/>
          </a:xfrm>
          <a:prstGeom prst="rect">
            <a:avLst/>
          </a:prstGeom>
        </p:spPr>
      </p:pic>
      <p:grpSp>
        <p:nvGrpSpPr>
          <p:cNvPr id="16" name="object 10">
            <a:extLst>
              <a:ext uri="{FF2B5EF4-FFF2-40B4-BE49-F238E27FC236}">
                <a16:creationId xmlns:a16="http://schemas.microsoft.com/office/drawing/2014/main" id="{9BFED958-1282-4831-9332-14092092D015}"/>
              </a:ext>
            </a:extLst>
          </p:cNvPr>
          <p:cNvGrpSpPr/>
          <p:nvPr/>
        </p:nvGrpSpPr>
        <p:grpSpPr>
          <a:xfrm>
            <a:off x="304800" y="3124200"/>
            <a:ext cx="4125722" cy="3344036"/>
            <a:chOff x="187452" y="1383791"/>
            <a:chExt cx="4243070" cy="5084445"/>
          </a:xfrm>
        </p:grpSpPr>
        <p:sp>
          <p:nvSpPr>
            <p:cNvPr id="17" name="object 11">
              <a:extLst>
                <a:ext uri="{FF2B5EF4-FFF2-40B4-BE49-F238E27FC236}">
                  <a16:creationId xmlns:a16="http://schemas.microsoft.com/office/drawing/2014/main" id="{89C0D381-2074-45B0-8403-15FA34344367}"/>
                </a:ext>
              </a:extLst>
            </p:cNvPr>
            <p:cNvSpPr/>
            <p:nvPr/>
          </p:nvSpPr>
          <p:spPr>
            <a:xfrm>
              <a:off x="206502" y="1402841"/>
              <a:ext cx="4204970" cy="5046345"/>
            </a:xfrm>
            <a:custGeom>
              <a:avLst/>
              <a:gdLst/>
              <a:ahLst/>
              <a:cxnLst/>
              <a:rect l="l" t="t" r="r" b="b"/>
              <a:pathLst>
                <a:path w="4204970" h="5046345">
                  <a:moveTo>
                    <a:pt x="3503930" y="0"/>
                  </a:moveTo>
                  <a:lnTo>
                    <a:pt x="700798" y="0"/>
                  </a:lnTo>
                  <a:lnTo>
                    <a:pt x="652817" y="1617"/>
                  </a:lnTo>
                  <a:lnTo>
                    <a:pt x="605703" y="6398"/>
                  </a:lnTo>
                  <a:lnTo>
                    <a:pt x="559561" y="14240"/>
                  </a:lnTo>
                  <a:lnTo>
                    <a:pt x="514496" y="25037"/>
                  </a:lnTo>
                  <a:lnTo>
                    <a:pt x="470612" y="38685"/>
                  </a:lnTo>
                  <a:lnTo>
                    <a:pt x="428014" y="55080"/>
                  </a:lnTo>
                  <a:lnTo>
                    <a:pt x="386805" y="74117"/>
                  </a:lnTo>
                  <a:lnTo>
                    <a:pt x="347090" y="95692"/>
                  </a:lnTo>
                  <a:lnTo>
                    <a:pt x="308973" y="119700"/>
                  </a:lnTo>
                  <a:lnTo>
                    <a:pt x="272559" y="146037"/>
                  </a:lnTo>
                  <a:lnTo>
                    <a:pt x="237952" y="174598"/>
                  </a:lnTo>
                  <a:lnTo>
                    <a:pt x="205257" y="205279"/>
                  </a:lnTo>
                  <a:lnTo>
                    <a:pt x="174577" y="237976"/>
                  </a:lnTo>
                  <a:lnTo>
                    <a:pt x="146018" y="272583"/>
                  </a:lnTo>
                  <a:lnTo>
                    <a:pt x="119684" y="308998"/>
                  </a:lnTo>
                  <a:lnTo>
                    <a:pt x="95678" y="347114"/>
                  </a:lnTo>
                  <a:lnTo>
                    <a:pt x="74106" y="386828"/>
                  </a:lnTo>
                  <a:lnTo>
                    <a:pt x="55071" y="428035"/>
                  </a:lnTo>
                  <a:lnTo>
                    <a:pt x="38679" y="470631"/>
                  </a:lnTo>
                  <a:lnTo>
                    <a:pt x="25032" y="514511"/>
                  </a:lnTo>
                  <a:lnTo>
                    <a:pt x="14237" y="559571"/>
                  </a:lnTo>
                  <a:lnTo>
                    <a:pt x="6397" y="605707"/>
                  </a:lnTo>
                  <a:lnTo>
                    <a:pt x="1616" y="652813"/>
                  </a:lnTo>
                  <a:lnTo>
                    <a:pt x="0" y="700786"/>
                  </a:lnTo>
                  <a:lnTo>
                    <a:pt x="0" y="4345165"/>
                  </a:lnTo>
                  <a:lnTo>
                    <a:pt x="1616" y="4393146"/>
                  </a:lnTo>
                  <a:lnTo>
                    <a:pt x="6397" y="4440260"/>
                  </a:lnTo>
                  <a:lnTo>
                    <a:pt x="14237" y="4486402"/>
                  </a:lnTo>
                  <a:lnTo>
                    <a:pt x="25032" y="4531467"/>
                  </a:lnTo>
                  <a:lnTo>
                    <a:pt x="38679" y="4575351"/>
                  </a:lnTo>
                  <a:lnTo>
                    <a:pt x="55071" y="4617949"/>
                  </a:lnTo>
                  <a:lnTo>
                    <a:pt x="74106" y="4659158"/>
                  </a:lnTo>
                  <a:lnTo>
                    <a:pt x="95678" y="4698873"/>
                  </a:lnTo>
                  <a:lnTo>
                    <a:pt x="119684" y="4736990"/>
                  </a:lnTo>
                  <a:lnTo>
                    <a:pt x="146018" y="4773404"/>
                  </a:lnTo>
                  <a:lnTo>
                    <a:pt x="174577" y="4808011"/>
                  </a:lnTo>
                  <a:lnTo>
                    <a:pt x="205257" y="4840706"/>
                  </a:lnTo>
                  <a:lnTo>
                    <a:pt x="237952" y="4871386"/>
                  </a:lnTo>
                  <a:lnTo>
                    <a:pt x="272559" y="4899945"/>
                  </a:lnTo>
                  <a:lnTo>
                    <a:pt x="308973" y="4926279"/>
                  </a:lnTo>
                  <a:lnTo>
                    <a:pt x="347090" y="4950285"/>
                  </a:lnTo>
                  <a:lnTo>
                    <a:pt x="386805" y="4971857"/>
                  </a:lnTo>
                  <a:lnTo>
                    <a:pt x="428014" y="4990892"/>
                  </a:lnTo>
                  <a:lnTo>
                    <a:pt x="470612" y="5007284"/>
                  </a:lnTo>
                  <a:lnTo>
                    <a:pt x="514496" y="5020931"/>
                  </a:lnTo>
                  <a:lnTo>
                    <a:pt x="559561" y="5031726"/>
                  </a:lnTo>
                  <a:lnTo>
                    <a:pt x="605703" y="5039566"/>
                  </a:lnTo>
                  <a:lnTo>
                    <a:pt x="652817" y="5044347"/>
                  </a:lnTo>
                  <a:lnTo>
                    <a:pt x="700798" y="5045964"/>
                  </a:lnTo>
                  <a:lnTo>
                    <a:pt x="3503930" y="5045964"/>
                  </a:lnTo>
                  <a:lnTo>
                    <a:pt x="3551902" y="5044347"/>
                  </a:lnTo>
                  <a:lnTo>
                    <a:pt x="3599008" y="5039566"/>
                  </a:lnTo>
                  <a:lnTo>
                    <a:pt x="3645144" y="5031726"/>
                  </a:lnTo>
                  <a:lnTo>
                    <a:pt x="3690204" y="5020931"/>
                  </a:lnTo>
                  <a:lnTo>
                    <a:pt x="3734084" y="5007284"/>
                  </a:lnTo>
                  <a:lnTo>
                    <a:pt x="3776680" y="4990892"/>
                  </a:lnTo>
                  <a:lnTo>
                    <a:pt x="3817887" y="4971857"/>
                  </a:lnTo>
                  <a:lnTo>
                    <a:pt x="3857601" y="4950285"/>
                  </a:lnTo>
                  <a:lnTo>
                    <a:pt x="3895717" y="4926279"/>
                  </a:lnTo>
                  <a:lnTo>
                    <a:pt x="3932132" y="4899945"/>
                  </a:lnTo>
                  <a:lnTo>
                    <a:pt x="3966739" y="4871386"/>
                  </a:lnTo>
                  <a:lnTo>
                    <a:pt x="3999436" y="4840706"/>
                  </a:lnTo>
                  <a:lnTo>
                    <a:pt x="4030117" y="4808011"/>
                  </a:lnTo>
                  <a:lnTo>
                    <a:pt x="4058678" y="4773404"/>
                  </a:lnTo>
                  <a:lnTo>
                    <a:pt x="4085015" y="4736990"/>
                  </a:lnTo>
                  <a:lnTo>
                    <a:pt x="4109023" y="4698873"/>
                  </a:lnTo>
                  <a:lnTo>
                    <a:pt x="4130598" y="4659158"/>
                  </a:lnTo>
                  <a:lnTo>
                    <a:pt x="4149635" y="4617949"/>
                  </a:lnTo>
                  <a:lnTo>
                    <a:pt x="4166030" y="4575351"/>
                  </a:lnTo>
                  <a:lnTo>
                    <a:pt x="4179678" y="4531467"/>
                  </a:lnTo>
                  <a:lnTo>
                    <a:pt x="4190475" y="4486402"/>
                  </a:lnTo>
                  <a:lnTo>
                    <a:pt x="4198317" y="4440260"/>
                  </a:lnTo>
                  <a:lnTo>
                    <a:pt x="4203098" y="4393146"/>
                  </a:lnTo>
                  <a:lnTo>
                    <a:pt x="4204716" y="4345165"/>
                  </a:lnTo>
                  <a:lnTo>
                    <a:pt x="4204716" y="700786"/>
                  </a:lnTo>
                  <a:lnTo>
                    <a:pt x="4203098" y="652813"/>
                  </a:lnTo>
                  <a:lnTo>
                    <a:pt x="4198317" y="605707"/>
                  </a:lnTo>
                  <a:lnTo>
                    <a:pt x="4190475" y="559571"/>
                  </a:lnTo>
                  <a:lnTo>
                    <a:pt x="4179678" y="514511"/>
                  </a:lnTo>
                  <a:lnTo>
                    <a:pt x="4166030" y="470631"/>
                  </a:lnTo>
                  <a:lnTo>
                    <a:pt x="4149635" y="428035"/>
                  </a:lnTo>
                  <a:lnTo>
                    <a:pt x="4130598" y="386828"/>
                  </a:lnTo>
                  <a:lnTo>
                    <a:pt x="4109023" y="347114"/>
                  </a:lnTo>
                  <a:lnTo>
                    <a:pt x="4085015" y="308998"/>
                  </a:lnTo>
                  <a:lnTo>
                    <a:pt x="4058678" y="272583"/>
                  </a:lnTo>
                  <a:lnTo>
                    <a:pt x="4030117" y="237976"/>
                  </a:lnTo>
                  <a:lnTo>
                    <a:pt x="3999436" y="205279"/>
                  </a:lnTo>
                  <a:lnTo>
                    <a:pt x="3966739" y="174598"/>
                  </a:lnTo>
                  <a:lnTo>
                    <a:pt x="3932132" y="146037"/>
                  </a:lnTo>
                  <a:lnTo>
                    <a:pt x="3895717" y="119700"/>
                  </a:lnTo>
                  <a:lnTo>
                    <a:pt x="3857601" y="95692"/>
                  </a:lnTo>
                  <a:lnTo>
                    <a:pt x="3817887" y="74117"/>
                  </a:lnTo>
                  <a:lnTo>
                    <a:pt x="3776680" y="55080"/>
                  </a:lnTo>
                  <a:lnTo>
                    <a:pt x="3734084" y="38685"/>
                  </a:lnTo>
                  <a:lnTo>
                    <a:pt x="3690204" y="25037"/>
                  </a:lnTo>
                  <a:lnTo>
                    <a:pt x="3645144" y="14240"/>
                  </a:lnTo>
                  <a:lnTo>
                    <a:pt x="3599008" y="6398"/>
                  </a:lnTo>
                  <a:lnTo>
                    <a:pt x="3551902" y="1617"/>
                  </a:lnTo>
                  <a:lnTo>
                    <a:pt x="3503930" y="0"/>
                  </a:lnTo>
                  <a:close/>
                </a:path>
              </a:pathLst>
            </a:custGeom>
            <a:solidFill>
              <a:srgbClr val="FFFFFF"/>
            </a:solidFill>
          </p:spPr>
          <p:txBody>
            <a:bodyPr wrap="square" lIns="0" tIns="0" rIns="0" bIns="0" rtlCol="0"/>
            <a:lstStyle/>
            <a:p>
              <a:endParaRPr/>
            </a:p>
          </p:txBody>
        </p:sp>
        <p:sp>
          <p:nvSpPr>
            <p:cNvPr id="18" name="object 12">
              <a:extLst>
                <a:ext uri="{FF2B5EF4-FFF2-40B4-BE49-F238E27FC236}">
                  <a16:creationId xmlns:a16="http://schemas.microsoft.com/office/drawing/2014/main" id="{2BB1D8DE-A0AE-4AC0-AFDC-EE7450FC827A}"/>
                </a:ext>
              </a:extLst>
            </p:cNvPr>
            <p:cNvSpPr/>
            <p:nvPr/>
          </p:nvSpPr>
          <p:spPr>
            <a:xfrm>
              <a:off x="206502" y="1402841"/>
              <a:ext cx="4204970" cy="5046345"/>
            </a:xfrm>
            <a:custGeom>
              <a:avLst/>
              <a:gdLst/>
              <a:ahLst/>
              <a:cxnLst/>
              <a:rect l="l" t="t" r="r" b="b"/>
              <a:pathLst>
                <a:path w="4204970" h="5046345">
                  <a:moveTo>
                    <a:pt x="0" y="700786"/>
                  </a:moveTo>
                  <a:lnTo>
                    <a:pt x="1616" y="652813"/>
                  </a:lnTo>
                  <a:lnTo>
                    <a:pt x="6397" y="605707"/>
                  </a:lnTo>
                  <a:lnTo>
                    <a:pt x="14237" y="559571"/>
                  </a:lnTo>
                  <a:lnTo>
                    <a:pt x="25032" y="514511"/>
                  </a:lnTo>
                  <a:lnTo>
                    <a:pt x="38679" y="470631"/>
                  </a:lnTo>
                  <a:lnTo>
                    <a:pt x="55071" y="428035"/>
                  </a:lnTo>
                  <a:lnTo>
                    <a:pt x="74106" y="386828"/>
                  </a:lnTo>
                  <a:lnTo>
                    <a:pt x="95678" y="347114"/>
                  </a:lnTo>
                  <a:lnTo>
                    <a:pt x="119684" y="308998"/>
                  </a:lnTo>
                  <a:lnTo>
                    <a:pt x="146018" y="272583"/>
                  </a:lnTo>
                  <a:lnTo>
                    <a:pt x="174577" y="237976"/>
                  </a:lnTo>
                  <a:lnTo>
                    <a:pt x="205257" y="205279"/>
                  </a:lnTo>
                  <a:lnTo>
                    <a:pt x="237952" y="174598"/>
                  </a:lnTo>
                  <a:lnTo>
                    <a:pt x="272559" y="146037"/>
                  </a:lnTo>
                  <a:lnTo>
                    <a:pt x="308973" y="119700"/>
                  </a:lnTo>
                  <a:lnTo>
                    <a:pt x="347090" y="95692"/>
                  </a:lnTo>
                  <a:lnTo>
                    <a:pt x="386805" y="74117"/>
                  </a:lnTo>
                  <a:lnTo>
                    <a:pt x="428014" y="55080"/>
                  </a:lnTo>
                  <a:lnTo>
                    <a:pt x="470612" y="38685"/>
                  </a:lnTo>
                  <a:lnTo>
                    <a:pt x="514496" y="25037"/>
                  </a:lnTo>
                  <a:lnTo>
                    <a:pt x="559561" y="14240"/>
                  </a:lnTo>
                  <a:lnTo>
                    <a:pt x="605703" y="6398"/>
                  </a:lnTo>
                  <a:lnTo>
                    <a:pt x="652817" y="1617"/>
                  </a:lnTo>
                  <a:lnTo>
                    <a:pt x="700798" y="0"/>
                  </a:lnTo>
                  <a:lnTo>
                    <a:pt x="3503930" y="0"/>
                  </a:lnTo>
                  <a:lnTo>
                    <a:pt x="3551902" y="1617"/>
                  </a:lnTo>
                  <a:lnTo>
                    <a:pt x="3599008" y="6398"/>
                  </a:lnTo>
                  <a:lnTo>
                    <a:pt x="3645144" y="14240"/>
                  </a:lnTo>
                  <a:lnTo>
                    <a:pt x="3690204" y="25037"/>
                  </a:lnTo>
                  <a:lnTo>
                    <a:pt x="3734084" y="38685"/>
                  </a:lnTo>
                  <a:lnTo>
                    <a:pt x="3776680" y="55080"/>
                  </a:lnTo>
                  <a:lnTo>
                    <a:pt x="3817887" y="74117"/>
                  </a:lnTo>
                  <a:lnTo>
                    <a:pt x="3857601" y="95692"/>
                  </a:lnTo>
                  <a:lnTo>
                    <a:pt x="3895717" y="119700"/>
                  </a:lnTo>
                  <a:lnTo>
                    <a:pt x="3932132" y="146037"/>
                  </a:lnTo>
                  <a:lnTo>
                    <a:pt x="3966739" y="174598"/>
                  </a:lnTo>
                  <a:lnTo>
                    <a:pt x="3999436" y="205279"/>
                  </a:lnTo>
                  <a:lnTo>
                    <a:pt x="4030117" y="237976"/>
                  </a:lnTo>
                  <a:lnTo>
                    <a:pt x="4058678" y="272583"/>
                  </a:lnTo>
                  <a:lnTo>
                    <a:pt x="4085015" y="308998"/>
                  </a:lnTo>
                  <a:lnTo>
                    <a:pt x="4109023" y="347114"/>
                  </a:lnTo>
                  <a:lnTo>
                    <a:pt x="4130598" y="386828"/>
                  </a:lnTo>
                  <a:lnTo>
                    <a:pt x="4149635" y="428035"/>
                  </a:lnTo>
                  <a:lnTo>
                    <a:pt x="4166030" y="470631"/>
                  </a:lnTo>
                  <a:lnTo>
                    <a:pt x="4179678" y="514511"/>
                  </a:lnTo>
                  <a:lnTo>
                    <a:pt x="4190475" y="559571"/>
                  </a:lnTo>
                  <a:lnTo>
                    <a:pt x="4198317" y="605707"/>
                  </a:lnTo>
                  <a:lnTo>
                    <a:pt x="4203098" y="652813"/>
                  </a:lnTo>
                  <a:lnTo>
                    <a:pt x="4204716" y="700786"/>
                  </a:lnTo>
                  <a:lnTo>
                    <a:pt x="4204716" y="4345165"/>
                  </a:lnTo>
                  <a:lnTo>
                    <a:pt x="4203098" y="4393146"/>
                  </a:lnTo>
                  <a:lnTo>
                    <a:pt x="4198317" y="4440260"/>
                  </a:lnTo>
                  <a:lnTo>
                    <a:pt x="4190475" y="4486402"/>
                  </a:lnTo>
                  <a:lnTo>
                    <a:pt x="4179678" y="4531467"/>
                  </a:lnTo>
                  <a:lnTo>
                    <a:pt x="4166030" y="4575351"/>
                  </a:lnTo>
                  <a:lnTo>
                    <a:pt x="4149635" y="4617949"/>
                  </a:lnTo>
                  <a:lnTo>
                    <a:pt x="4130598" y="4659158"/>
                  </a:lnTo>
                  <a:lnTo>
                    <a:pt x="4109023" y="4698873"/>
                  </a:lnTo>
                  <a:lnTo>
                    <a:pt x="4085015" y="4736990"/>
                  </a:lnTo>
                  <a:lnTo>
                    <a:pt x="4058678" y="4773404"/>
                  </a:lnTo>
                  <a:lnTo>
                    <a:pt x="4030117" y="4808011"/>
                  </a:lnTo>
                  <a:lnTo>
                    <a:pt x="3999436" y="4840706"/>
                  </a:lnTo>
                  <a:lnTo>
                    <a:pt x="3966739" y="4871386"/>
                  </a:lnTo>
                  <a:lnTo>
                    <a:pt x="3932132" y="4899945"/>
                  </a:lnTo>
                  <a:lnTo>
                    <a:pt x="3895717" y="4926279"/>
                  </a:lnTo>
                  <a:lnTo>
                    <a:pt x="3857601" y="4950285"/>
                  </a:lnTo>
                  <a:lnTo>
                    <a:pt x="3817887" y="4971857"/>
                  </a:lnTo>
                  <a:lnTo>
                    <a:pt x="3776680" y="4990892"/>
                  </a:lnTo>
                  <a:lnTo>
                    <a:pt x="3734084" y="5007284"/>
                  </a:lnTo>
                  <a:lnTo>
                    <a:pt x="3690204" y="5020931"/>
                  </a:lnTo>
                  <a:lnTo>
                    <a:pt x="3645144" y="5031726"/>
                  </a:lnTo>
                  <a:lnTo>
                    <a:pt x="3599008" y="5039566"/>
                  </a:lnTo>
                  <a:lnTo>
                    <a:pt x="3551902" y="5044347"/>
                  </a:lnTo>
                  <a:lnTo>
                    <a:pt x="3503930" y="5045964"/>
                  </a:lnTo>
                  <a:lnTo>
                    <a:pt x="700798" y="5045964"/>
                  </a:lnTo>
                  <a:lnTo>
                    <a:pt x="652817" y="5044347"/>
                  </a:lnTo>
                  <a:lnTo>
                    <a:pt x="605703" y="5039566"/>
                  </a:lnTo>
                  <a:lnTo>
                    <a:pt x="559561" y="5031726"/>
                  </a:lnTo>
                  <a:lnTo>
                    <a:pt x="514496" y="5020931"/>
                  </a:lnTo>
                  <a:lnTo>
                    <a:pt x="470612" y="5007284"/>
                  </a:lnTo>
                  <a:lnTo>
                    <a:pt x="428014" y="4990892"/>
                  </a:lnTo>
                  <a:lnTo>
                    <a:pt x="386805" y="4971857"/>
                  </a:lnTo>
                  <a:lnTo>
                    <a:pt x="347090" y="4950285"/>
                  </a:lnTo>
                  <a:lnTo>
                    <a:pt x="308973" y="4926279"/>
                  </a:lnTo>
                  <a:lnTo>
                    <a:pt x="272559" y="4899945"/>
                  </a:lnTo>
                  <a:lnTo>
                    <a:pt x="237952" y="4871386"/>
                  </a:lnTo>
                  <a:lnTo>
                    <a:pt x="205257" y="4840706"/>
                  </a:lnTo>
                  <a:lnTo>
                    <a:pt x="174577" y="4808011"/>
                  </a:lnTo>
                  <a:lnTo>
                    <a:pt x="146018" y="4773404"/>
                  </a:lnTo>
                  <a:lnTo>
                    <a:pt x="119684" y="4736990"/>
                  </a:lnTo>
                  <a:lnTo>
                    <a:pt x="95678" y="4698873"/>
                  </a:lnTo>
                  <a:lnTo>
                    <a:pt x="74106" y="4659158"/>
                  </a:lnTo>
                  <a:lnTo>
                    <a:pt x="55071" y="4617949"/>
                  </a:lnTo>
                  <a:lnTo>
                    <a:pt x="38679" y="4575351"/>
                  </a:lnTo>
                  <a:lnTo>
                    <a:pt x="25032" y="4531467"/>
                  </a:lnTo>
                  <a:lnTo>
                    <a:pt x="14237" y="4486402"/>
                  </a:lnTo>
                  <a:lnTo>
                    <a:pt x="6397" y="4440260"/>
                  </a:lnTo>
                  <a:lnTo>
                    <a:pt x="1616" y="4393146"/>
                  </a:lnTo>
                  <a:lnTo>
                    <a:pt x="0" y="4345165"/>
                  </a:lnTo>
                  <a:lnTo>
                    <a:pt x="0" y="700786"/>
                  </a:lnTo>
                  <a:close/>
                </a:path>
              </a:pathLst>
            </a:custGeom>
            <a:ln w="38100">
              <a:solidFill>
                <a:srgbClr val="6F2F9F"/>
              </a:solidFill>
            </a:ln>
          </p:spPr>
          <p:txBody>
            <a:bodyPr wrap="square" lIns="0" tIns="0" rIns="0" bIns="0" rtlCol="0"/>
            <a:lstStyle/>
            <a:p>
              <a:endParaRPr/>
            </a:p>
          </p:txBody>
        </p:sp>
      </p:grpSp>
      <p:sp>
        <p:nvSpPr>
          <p:cNvPr id="19" name="object 14">
            <a:extLst>
              <a:ext uri="{FF2B5EF4-FFF2-40B4-BE49-F238E27FC236}">
                <a16:creationId xmlns:a16="http://schemas.microsoft.com/office/drawing/2014/main" id="{1C2E05A4-B3E6-41DB-A3CC-FBFB5E3D13DC}"/>
              </a:ext>
            </a:extLst>
          </p:cNvPr>
          <p:cNvSpPr txBox="1"/>
          <p:nvPr/>
        </p:nvSpPr>
        <p:spPr>
          <a:xfrm>
            <a:off x="426579" y="3263747"/>
            <a:ext cx="3802480" cy="3064942"/>
          </a:xfrm>
          <a:prstGeom prst="rect">
            <a:avLst/>
          </a:prstGeom>
        </p:spPr>
        <p:txBody>
          <a:bodyPr vert="horz" wrap="square" lIns="0" tIns="12700" rIns="0" bIns="0" rtlCol="0">
            <a:spAutoFit/>
          </a:bodyPr>
          <a:lstStyle/>
          <a:p>
            <a:pPr marL="579755" indent="-412115">
              <a:lnSpc>
                <a:spcPct val="100000"/>
              </a:lnSpc>
              <a:spcBef>
                <a:spcPts val="100"/>
              </a:spcBef>
              <a:buFont typeface="Arial"/>
              <a:buChar char="•"/>
              <a:tabLst>
                <a:tab pos="579755" algn="l"/>
              </a:tabLst>
            </a:pPr>
            <a:r>
              <a:rPr sz="1800" spc="175" dirty="0">
                <a:latin typeface="Cavolini" panose="03000502040302020204" pitchFamily="66" charset="0"/>
                <a:cs typeface="Cavolini" panose="03000502040302020204" pitchFamily="66" charset="0"/>
              </a:rPr>
              <a:t>Children</a:t>
            </a:r>
            <a:r>
              <a:rPr lang="en-GB" spc="385"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consolidate</a:t>
            </a:r>
            <a:r>
              <a:rPr lang="en-GB" dirty="0">
                <a:latin typeface="Cavolini" panose="03000502040302020204" pitchFamily="66" charset="0"/>
                <a:cs typeface="Cavolini" panose="03000502040302020204" pitchFamily="66" charset="0"/>
              </a:rPr>
              <a:t> </a:t>
            </a:r>
            <a:r>
              <a:rPr sz="1800" spc="135" dirty="0">
                <a:latin typeface="Cavolini" panose="03000502040302020204" pitchFamily="66" charset="0"/>
                <a:cs typeface="Cavolini" panose="03000502040302020204" pitchFamily="66" charset="0"/>
              </a:rPr>
              <a:t>learning</a:t>
            </a:r>
            <a:r>
              <a:rPr sz="1800" spc="345" dirty="0">
                <a:latin typeface="Cavolini" panose="03000502040302020204" pitchFamily="66" charset="0"/>
                <a:cs typeface="Cavolini" panose="03000502040302020204" pitchFamily="66" charset="0"/>
              </a:rPr>
              <a:t> </a:t>
            </a:r>
            <a:r>
              <a:rPr sz="1800" spc="95" dirty="0">
                <a:latin typeface="Cavolini" panose="03000502040302020204" pitchFamily="66" charset="0"/>
                <a:cs typeface="Cavolini" panose="03000502040302020204" pitchFamily="66" charset="0"/>
              </a:rPr>
              <a:t>by</a:t>
            </a:r>
            <a:r>
              <a:rPr lang="en-GB" sz="1800" spc="95" dirty="0">
                <a:latin typeface="Cavolini" panose="03000502040302020204" pitchFamily="66" charset="0"/>
                <a:cs typeface="Cavolini" panose="03000502040302020204" pitchFamily="66" charset="0"/>
              </a:rPr>
              <a:t> </a:t>
            </a:r>
            <a:r>
              <a:rPr sz="1800" spc="135" dirty="0">
                <a:latin typeface="Cavolini" panose="03000502040302020204" pitchFamily="66" charset="0"/>
                <a:cs typeface="Cavolini" panose="03000502040302020204" pitchFamily="66" charset="0"/>
              </a:rPr>
              <a:t>manipulating</a:t>
            </a:r>
            <a:r>
              <a:rPr sz="1800" spc="360" dirty="0">
                <a:latin typeface="Cavolini" panose="03000502040302020204" pitchFamily="66" charset="0"/>
                <a:cs typeface="Cavolini" panose="03000502040302020204" pitchFamily="66" charset="0"/>
              </a:rPr>
              <a:t> </a:t>
            </a:r>
            <a:r>
              <a:rPr sz="1800" spc="95" dirty="0">
                <a:latin typeface="Cavolini" panose="03000502040302020204" pitchFamily="66" charset="0"/>
                <a:cs typeface="Cavolini" panose="03000502040302020204" pitchFamily="66" charset="0"/>
              </a:rPr>
              <a:t>phonemes </a:t>
            </a:r>
            <a:r>
              <a:rPr sz="1800" spc="150" dirty="0">
                <a:latin typeface="Cavolini" panose="03000502040302020204" pitchFamily="66" charset="0"/>
                <a:cs typeface="Cavolini" panose="03000502040302020204" pitchFamily="66" charset="0"/>
              </a:rPr>
              <a:t>and</a:t>
            </a:r>
            <a:r>
              <a:rPr sz="1800" spc="360" dirty="0">
                <a:latin typeface="Cavolini" panose="03000502040302020204" pitchFamily="66" charset="0"/>
                <a:cs typeface="Cavolini" panose="03000502040302020204" pitchFamily="66" charset="0"/>
              </a:rPr>
              <a:t> </a:t>
            </a:r>
            <a:r>
              <a:rPr sz="1800" spc="110" dirty="0">
                <a:latin typeface="Cavolini" panose="03000502040302020204" pitchFamily="66" charset="0"/>
                <a:cs typeface="Cavolini" panose="03000502040302020204" pitchFamily="66" charset="0"/>
              </a:rPr>
              <a:t>graphemes</a:t>
            </a:r>
            <a:r>
              <a:rPr sz="1800" spc="345"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they </a:t>
            </a:r>
            <a:r>
              <a:rPr sz="1800" spc="125" dirty="0">
                <a:latin typeface="Cavolini" panose="03000502040302020204" pitchFamily="66" charset="0"/>
                <a:cs typeface="Cavolini" panose="03000502040302020204" pitchFamily="66" charset="0"/>
              </a:rPr>
              <a:t>have</a:t>
            </a:r>
            <a:r>
              <a:rPr sz="1800" spc="360"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already</a:t>
            </a:r>
            <a:r>
              <a:rPr sz="1800" spc="33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learnt.</a:t>
            </a:r>
            <a:endParaRPr sz="1800" dirty="0">
              <a:latin typeface="Cavolini" panose="03000502040302020204" pitchFamily="66" charset="0"/>
              <a:cs typeface="Cavolini" panose="03000502040302020204" pitchFamily="66" charset="0"/>
            </a:endParaRPr>
          </a:p>
          <a:p>
            <a:pPr marL="424180" marR="5080" indent="-412115">
              <a:lnSpc>
                <a:spcPct val="100000"/>
              </a:lnSpc>
              <a:spcBef>
                <a:spcPts val="2160"/>
              </a:spcBef>
              <a:buFont typeface="Arial"/>
              <a:buChar char="•"/>
              <a:tabLst>
                <a:tab pos="643890" algn="l"/>
              </a:tabLst>
            </a:pPr>
            <a:r>
              <a:rPr sz="1800" spc="175" dirty="0">
                <a:latin typeface="Cavolini" panose="03000502040302020204" pitchFamily="66" charset="0"/>
                <a:cs typeface="Cavolini" panose="03000502040302020204" pitchFamily="66" charset="0"/>
              </a:rPr>
              <a:t>Children</a:t>
            </a:r>
            <a:r>
              <a:rPr sz="1800" spc="370"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are</a:t>
            </a:r>
            <a:r>
              <a:rPr sz="1800" spc="360" dirty="0">
                <a:latin typeface="Cavolini" panose="03000502040302020204" pitchFamily="66" charset="0"/>
                <a:cs typeface="Cavolini" panose="03000502040302020204" pitchFamily="66" charset="0"/>
              </a:rPr>
              <a:t> </a:t>
            </a:r>
            <a:r>
              <a:rPr sz="1800" spc="195" dirty="0">
                <a:latin typeface="Cavolini" panose="03000502040302020204" pitchFamily="66" charset="0"/>
                <a:cs typeface="Cavolini" panose="03000502040302020204" pitchFamily="66" charset="0"/>
              </a:rPr>
              <a:t>taught</a:t>
            </a:r>
            <a:r>
              <a:rPr sz="1800" spc="350" dirty="0">
                <a:latin typeface="Cavolini" panose="03000502040302020204" pitchFamily="66" charset="0"/>
                <a:cs typeface="Cavolini" panose="03000502040302020204" pitchFamily="66" charset="0"/>
              </a:rPr>
              <a:t> </a:t>
            </a:r>
            <a:r>
              <a:rPr sz="1800" spc="250" dirty="0">
                <a:latin typeface="Cavolini" panose="03000502040302020204" pitchFamily="66" charset="0"/>
                <a:cs typeface="Cavolini" panose="03000502040302020204" pitchFamily="66" charset="0"/>
              </a:rPr>
              <a:t>to 	</a:t>
            </a:r>
            <a:r>
              <a:rPr sz="1800" spc="150" dirty="0">
                <a:latin typeface="Cavolini" panose="03000502040302020204" pitchFamily="66" charset="0"/>
                <a:cs typeface="Cavolini" panose="03000502040302020204" pitchFamily="66" charset="0"/>
              </a:rPr>
              <a:t>blend</a:t>
            </a:r>
            <a:r>
              <a:rPr sz="1800" spc="375"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segment</a:t>
            </a:r>
            <a:r>
              <a:rPr lang="en-GB" spc="12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longer</a:t>
            </a:r>
            <a:r>
              <a:rPr sz="1800" spc="365"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words</a:t>
            </a:r>
            <a:r>
              <a:rPr sz="1800" spc="38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with</a:t>
            </a:r>
            <a:endParaRPr sz="1800" dirty="0">
              <a:latin typeface="Cavolini" panose="03000502040302020204" pitchFamily="66" charset="0"/>
              <a:cs typeface="Cavolini" panose="03000502040302020204" pitchFamily="66" charset="0"/>
            </a:endParaRPr>
          </a:p>
          <a:p>
            <a:pPr marL="468630">
              <a:lnSpc>
                <a:spcPct val="100000"/>
              </a:lnSpc>
              <a:spcBef>
                <a:spcPts val="5"/>
              </a:spcBef>
            </a:pPr>
            <a:r>
              <a:rPr sz="1800" spc="190" dirty="0">
                <a:latin typeface="Cavolini" panose="03000502040302020204" pitchFamily="66" charset="0"/>
                <a:cs typeface="Cavolini" panose="03000502040302020204" pitchFamily="66" charset="0"/>
              </a:rPr>
              <a:t>adjacent</a:t>
            </a:r>
            <a:r>
              <a:rPr sz="1800" spc="360"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consonants.</a:t>
            </a:r>
            <a:endParaRPr sz="1800" dirty="0">
              <a:latin typeface="Cavolini" panose="03000502040302020204" pitchFamily="66" charset="0"/>
              <a:cs typeface="Cavolini" panose="03000502040302020204"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4312534" y="160286"/>
            <a:ext cx="2531745" cy="2194560"/>
            <a:chOff x="4629911" y="2144267"/>
            <a:chExt cx="2531745" cy="2194560"/>
          </a:xfrm>
        </p:grpSpPr>
        <p:sp>
          <p:nvSpPr>
            <p:cNvPr id="7" name="object 7"/>
            <p:cNvSpPr/>
            <p:nvPr/>
          </p:nvSpPr>
          <p:spPr>
            <a:xfrm>
              <a:off x="4658867" y="2173223"/>
              <a:ext cx="2473960" cy="2136775"/>
            </a:xfrm>
            <a:custGeom>
              <a:avLst/>
              <a:gdLst/>
              <a:ahLst/>
              <a:cxnLst/>
              <a:rect l="l" t="t" r="r" b="b"/>
              <a:pathLst>
                <a:path w="2473959" h="2136775">
                  <a:moveTo>
                    <a:pt x="1236726" y="0"/>
                  </a:moveTo>
                  <a:lnTo>
                    <a:pt x="1184449" y="937"/>
                  </a:lnTo>
                  <a:lnTo>
                    <a:pt x="1132725" y="3723"/>
                  </a:lnTo>
                  <a:lnTo>
                    <a:pt x="1081597" y="8323"/>
                  </a:lnTo>
                  <a:lnTo>
                    <a:pt x="1031108" y="14698"/>
                  </a:lnTo>
                  <a:lnTo>
                    <a:pt x="981300" y="22811"/>
                  </a:lnTo>
                  <a:lnTo>
                    <a:pt x="932218" y="32626"/>
                  </a:lnTo>
                  <a:lnTo>
                    <a:pt x="883902" y="44105"/>
                  </a:lnTo>
                  <a:lnTo>
                    <a:pt x="836398" y="57211"/>
                  </a:lnTo>
                  <a:lnTo>
                    <a:pt x="789746" y="71907"/>
                  </a:lnTo>
                  <a:lnTo>
                    <a:pt x="743992" y="88156"/>
                  </a:lnTo>
                  <a:lnTo>
                    <a:pt x="699176" y="105922"/>
                  </a:lnTo>
                  <a:lnTo>
                    <a:pt x="655343" y="125166"/>
                  </a:lnTo>
                  <a:lnTo>
                    <a:pt x="612535" y="145852"/>
                  </a:lnTo>
                  <a:lnTo>
                    <a:pt x="570795" y="167943"/>
                  </a:lnTo>
                  <a:lnTo>
                    <a:pt x="530166" y="191401"/>
                  </a:lnTo>
                  <a:lnTo>
                    <a:pt x="490691" y="216190"/>
                  </a:lnTo>
                  <a:lnTo>
                    <a:pt x="452412" y="242273"/>
                  </a:lnTo>
                  <a:lnTo>
                    <a:pt x="415374" y="269612"/>
                  </a:lnTo>
                  <a:lnTo>
                    <a:pt x="379619" y="298171"/>
                  </a:lnTo>
                  <a:lnTo>
                    <a:pt x="345189" y="327912"/>
                  </a:lnTo>
                  <a:lnTo>
                    <a:pt x="312127" y="358798"/>
                  </a:lnTo>
                  <a:lnTo>
                    <a:pt x="280478" y="390792"/>
                  </a:lnTo>
                  <a:lnTo>
                    <a:pt x="250283" y="423858"/>
                  </a:lnTo>
                  <a:lnTo>
                    <a:pt x="221585" y="457957"/>
                  </a:lnTo>
                  <a:lnTo>
                    <a:pt x="194427" y="493053"/>
                  </a:lnTo>
                  <a:lnTo>
                    <a:pt x="168853" y="529110"/>
                  </a:lnTo>
                  <a:lnTo>
                    <a:pt x="144905" y="566089"/>
                  </a:lnTo>
                  <a:lnTo>
                    <a:pt x="122626" y="603954"/>
                  </a:lnTo>
                  <a:lnTo>
                    <a:pt x="102059" y="642667"/>
                  </a:lnTo>
                  <a:lnTo>
                    <a:pt x="83248" y="682192"/>
                  </a:lnTo>
                  <a:lnTo>
                    <a:pt x="66234" y="722492"/>
                  </a:lnTo>
                  <a:lnTo>
                    <a:pt x="51061" y="763529"/>
                  </a:lnTo>
                  <a:lnTo>
                    <a:pt x="37771" y="805267"/>
                  </a:lnTo>
                  <a:lnTo>
                    <a:pt x="26409" y="847667"/>
                  </a:lnTo>
                  <a:lnTo>
                    <a:pt x="17016" y="890695"/>
                  </a:lnTo>
                  <a:lnTo>
                    <a:pt x="9636" y="934311"/>
                  </a:lnTo>
                  <a:lnTo>
                    <a:pt x="4311" y="978479"/>
                  </a:lnTo>
                  <a:lnTo>
                    <a:pt x="1084" y="1023162"/>
                  </a:lnTo>
                  <a:lnTo>
                    <a:pt x="0" y="1068324"/>
                  </a:lnTo>
                  <a:lnTo>
                    <a:pt x="1084" y="1113485"/>
                  </a:lnTo>
                  <a:lnTo>
                    <a:pt x="4311" y="1158168"/>
                  </a:lnTo>
                  <a:lnTo>
                    <a:pt x="9636" y="1202336"/>
                  </a:lnTo>
                  <a:lnTo>
                    <a:pt x="17016" y="1245952"/>
                  </a:lnTo>
                  <a:lnTo>
                    <a:pt x="26409" y="1288980"/>
                  </a:lnTo>
                  <a:lnTo>
                    <a:pt x="37771" y="1331380"/>
                  </a:lnTo>
                  <a:lnTo>
                    <a:pt x="51061" y="1373118"/>
                  </a:lnTo>
                  <a:lnTo>
                    <a:pt x="66234" y="1414155"/>
                  </a:lnTo>
                  <a:lnTo>
                    <a:pt x="83248" y="1454455"/>
                  </a:lnTo>
                  <a:lnTo>
                    <a:pt x="102059" y="1493980"/>
                  </a:lnTo>
                  <a:lnTo>
                    <a:pt x="122626" y="1532693"/>
                  </a:lnTo>
                  <a:lnTo>
                    <a:pt x="144905" y="1570558"/>
                  </a:lnTo>
                  <a:lnTo>
                    <a:pt x="168853" y="1607537"/>
                  </a:lnTo>
                  <a:lnTo>
                    <a:pt x="194427" y="1643594"/>
                  </a:lnTo>
                  <a:lnTo>
                    <a:pt x="221585" y="1678690"/>
                  </a:lnTo>
                  <a:lnTo>
                    <a:pt x="250283" y="1712789"/>
                  </a:lnTo>
                  <a:lnTo>
                    <a:pt x="280478" y="1745855"/>
                  </a:lnTo>
                  <a:lnTo>
                    <a:pt x="312127" y="1777849"/>
                  </a:lnTo>
                  <a:lnTo>
                    <a:pt x="345189" y="1808735"/>
                  </a:lnTo>
                  <a:lnTo>
                    <a:pt x="379619" y="1838476"/>
                  </a:lnTo>
                  <a:lnTo>
                    <a:pt x="415374" y="1867035"/>
                  </a:lnTo>
                  <a:lnTo>
                    <a:pt x="452412" y="1894374"/>
                  </a:lnTo>
                  <a:lnTo>
                    <a:pt x="490691" y="1920457"/>
                  </a:lnTo>
                  <a:lnTo>
                    <a:pt x="530166" y="1945246"/>
                  </a:lnTo>
                  <a:lnTo>
                    <a:pt x="570795" y="1968704"/>
                  </a:lnTo>
                  <a:lnTo>
                    <a:pt x="612535" y="1990795"/>
                  </a:lnTo>
                  <a:lnTo>
                    <a:pt x="655343" y="2011481"/>
                  </a:lnTo>
                  <a:lnTo>
                    <a:pt x="699176" y="2030725"/>
                  </a:lnTo>
                  <a:lnTo>
                    <a:pt x="743992" y="2048491"/>
                  </a:lnTo>
                  <a:lnTo>
                    <a:pt x="789746" y="2064740"/>
                  </a:lnTo>
                  <a:lnTo>
                    <a:pt x="836398" y="2079436"/>
                  </a:lnTo>
                  <a:lnTo>
                    <a:pt x="883902" y="2092542"/>
                  </a:lnTo>
                  <a:lnTo>
                    <a:pt x="932218" y="2104021"/>
                  </a:lnTo>
                  <a:lnTo>
                    <a:pt x="981300" y="2113836"/>
                  </a:lnTo>
                  <a:lnTo>
                    <a:pt x="1031108" y="2121949"/>
                  </a:lnTo>
                  <a:lnTo>
                    <a:pt x="1081597" y="2128324"/>
                  </a:lnTo>
                  <a:lnTo>
                    <a:pt x="1132725" y="2132924"/>
                  </a:lnTo>
                  <a:lnTo>
                    <a:pt x="1184449" y="2135710"/>
                  </a:lnTo>
                  <a:lnTo>
                    <a:pt x="1236726" y="2136648"/>
                  </a:lnTo>
                  <a:lnTo>
                    <a:pt x="1289002" y="2135710"/>
                  </a:lnTo>
                  <a:lnTo>
                    <a:pt x="1340726" y="2132924"/>
                  </a:lnTo>
                  <a:lnTo>
                    <a:pt x="1391854" y="2128324"/>
                  </a:lnTo>
                  <a:lnTo>
                    <a:pt x="1442343" y="2121949"/>
                  </a:lnTo>
                  <a:lnTo>
                    <a:pt x="1492151" y="2113836"/>
                  </a:lnTo>
                  <a:lnTo>
                    <a:pt x="1541233" y="2104021"/>
                  </a:lnTo>
                  <a:lnTo>
                    <a:pt x="1589549" y="2092542"/>
                  </a:lnTo>
                  <a:lnTo>
                    <a:pt x="1637053" y="2079436"/>
                  </a:lnTo>
                  <a:lnTo>
                    <a:pt x="1683705" y="2064740"/>
                  </a:lnTo>
                  <a:lnTo>
                    <a:pt x="1729459" y="2048491"/>
                  </a:lnTo>
                  <a:lnTo>
                    <a:pt x="1774275" y="2030725"/>
                  </a:lnTo>
                  <a:lnTo>
                    <a:pt x="1818108" y="2011481"/>
                  </a:lnTo>
                  <a:lnTo>
                    <a:pt x="1860916" y="1990795"/>
                  </a:lnTo>
                  <a:lnTo>
                    <a:pt x="1902656" y="1968704"/>
                  </a:lnTo>
                  <a:lnTo>
                    <a:pt x="1943285" y="1945246"/>
                  </a:lnTo>
                  <a:lnTo>
                    <a:pt x="1982760" y="1920457"/>
                  </a:lnTo>
                  <a:lnTo>
                    <a:pt x="2021039" y="1894374"/>
                  </a:lnTo>
                  <a:lnTo>
                    <a:pt x="2058077" y="1867035"/>
                  </a:lnTo>
                  <a:lnTo>
                    <a:pt x="2093832" y="1838476"/>
                  </a:lnTo>
                  <a:lnTo>
                    <a:pt x="2128262" y="1808735"/>
                  </a:lnTo>
                  <a:lnTo>
                    <a:pt x="2161324" y="1777849"/>
                  </a:lnTo>
                  <a:lnTo>
                    <a:pt x="2192973" y="1745855"/>
                  </a:lnTo>
                  <a:lnTo>
                    <a:pt x="2223168" y="1712789"/>
                  </a:lnTo>
                  <a:lnTo>
                    <a:pt x="2251866" y="1678690"/>
                  </a:lnTo>
                  <a:lnTo>
                    <a:pt x="2279024" y="1643594"/>
                  </a:lnTo>
                  <a:lnTo>
                    <a:pt x="2304598" y="1607537"/>
                  </a:lnTo>
                  <a:lnTo>
                    <a:pt x="2328546" y="1570558"/>
                  </a:lnTo>
                  <a:lnTo>
                    <a:pt x="2350825" y="1532693"/>
                  </a:lnTo>
                  <a:lnTo>
                    <a:pt x="2371392" y="1493980"/>
                  </a:lnTo>
                  <a:lnTo>
                    <a:pt x="2390203" y="1454455"/>
                  </a:lnTo>
                  <a:lnTo>
                    <a:pt x="2407217" y="1414155"/>
                  </a:lnTo>
                  <a:lnTo>
                    <a:pt x="2422390" y="1373118"/>
                  </a:lnTo>
                  <a:lnTo>
                    <a:pt x="2435680" y="1331380"/>
                  </a:lnTo>
                  <a:lnTo>
                    <a:pt x="2447042" y="1288980"/>
                  </a:lnTo>
                  <a:lnTo>
                    <a:pt x="2456435" y="1245952"/>
                  </a:lnTo>
                  <a:lnTo>
                    <a:pt x="2463815" y="1202336"/>
                  </a:lnTo>
                  <a:lnTo>
                    <a:pt x="2469140" y="1158168"/>
                  </a:lnTo>
                  <a:lnTo>
                    <a:pt x="2472367" y="1113485"/>
                  </a:lnTo>
                  <a:lnTo>
                    <a:pt x="2473452" y="1068324"/>
                  </a:lnTo>
                  <a:lnTo>
                    <a:pt x="2472367" y="1023162"/>
                  </a:lnTo>
                  <a:lnTo>
                    <a:pt x="2469140" y="978479"/>
                  </a:lnTo>
                  <a:lnTo>
                    <a:pt x="2463815" y="934311"/>
                  </a:lnTo>
                  <a:lnTo>
                    <a:pt x="2456435" y="890695"/>
                  </a:lnTo>
                  <a:lnTo>
                    <a:pt x="2447042" y="847667"/>
                  </a:lnTo>
                  <a:lnTo>
                    <a:pt x="2435680" y="805267"/>
                  </a:lnTo>
                  <a:lnTo>
                    <a:pt x="2422390" y="763529"/>
                  </a:lnTo>
                  <a:lnTo>
                    <a:pt x="2407217" y="722492"/>
                  </a:lnTo>
                  <a:lnTo>
                    <a:pt x="2390203" y="682192"/>
                  </a:lnTo>
                  <a:lnTo>
                    <a:pt x="2371392" y="642667"/>
                  </a:lnTo>
                  <a:lnTo>
                    <a:pt x="2350825" y="603954"/>
                  </a:lnTo>
                  <a:lnTo>
                    <a:pt x="2328546" y="566089"/>
                  </a:lnTo>
                  <a:lnTo>
                    <a:pt x="2304598" y="529110"/>
                  </a:lnTo>
                  <a:lnTo>
                    <a:pt x="2279024" y="493053"/>
                  </a:lnTo>
                  <a:lnTo>
                    <a:pt x="2251866" y="457957"/>
                  </a:lnTo>
                  <a:lnTo>
                    <a:pt x="2223168" y="423858"/>
                  </a:lnTo>
                  <a:lnTo>
                    <a:pt x="2192973" y="390792"/>
                  </a:lnTo>
                  <a:lnTo>
                    <a:pt x="2161324" y="358798"/>
                  </a:lnTo>
                  <a:lnTo>
                    <a:pt x="2128262" y="327912"/>
                  </a:lnTo>
                  <a:lnTo>
                    <a:pt x="2093832" y="298171"/>
                  </a:lnTo>
                  <a:lnTo>
                    <a:pt x="2058077" y="269612"/>
                  </a:lnTo>
                  <a:lnTo>
                    <a:pt x="2021039" y="242273"/>
                  </a:lnTo>
                  <a:lnTo>
                    <a:pt x="1982760" y="216190"/>
                  </a:lnTo>
                  <a:lnTo>
                    <a:pt x="1943285" y="191401"/>
                  </a:lnTo>
                  <a:lnTo>
                    <a:pt x="1902656" y="167943"/>
                  </a:lnTo>
                  <a:lnTo>
                    <a:pt x="1860916" y="145852"/>
                  </a:lnTo>
                  <a:lnTo>
                    <a:pt x="1818108" y="125166"/>
                  </a:lnTo>
                  <a:lnTo>
                    <a:pt x="1774275" y="105922"/>
                  </a:lnTo>
                  <a:lnTo>
                    <a:pt x="1729459" y="88156"/>
                  </a:lnTo>
                  <a:lnTo>
                    <a:pt x="1683705" y="71907"/>
                  </a:lnTo>
                  <a:lnTo>
                    <a:pt x="1637053" y="57211"/>
                  </a:lnTo>
                  <a:lnTo>
                    <a:pt x="1589549" y="44105"/>
                  </a:lnTo>
                  <a:lnTo>
                    <a:pt x="1541233" y="32626"/>
                  </a:lnTo>
                  <a:lnTo>
                    <a:pt x="1492151" y="22811"/>
                  </a:lnTo>
                  <a:lnTo>
                    <a:pt x="1442343" y="14698"/>
                  </a:lnTo>
                  <a:lnTo>
                    <a:pt x="1391854" y="8323"/>
                  </a:lnTo>
                  <a:lnTo>
                    <a:pt x="1340726" y="3723"/>
                  </a:lnTo>
                  <a:lnTo>
                    <a:pt x="1289002" y="937"/>
                  </a:lnTo>
                  <a:lnTo>
                    <a:pt x="1236726" y="0"/>
                  </a:lnTo>
                  <a:close/>
                </a:path>
              </a:pathLst>
            </a:custGeom>
            <a:solidFill>
              <a:srgbClr val="FFFFFF"/>
            </a:solidFill>
          </p:spPr>
          <p:txBody>
            <a:bodyPr wrap="square" lIns="0" tIns="0" rIns="0" bIns="0" rtlCol="0"/>
            <a:lstStyle/>
            <a:p>
              <a:endParaRPr/>
            </a:p>
          </p:txBody>
        </p:sp>
        <p:sp>
          <p:nvSpPr>
            <p:cNvPr id="8" name="object 8"/>
            <p:cNvSpPr/>
            <p:nvPr/>
          </p:nvSpPr>
          <p:spPr>
            <a:xfrm>
              <a:off x="4658867" y="2173223"/>
              <a:ext cx="2473960" cy="2136775"/>
            </a:xfrm>
            <a:custGeom>
              <a:avLst/>
              <a:gdLst/>
              <a:ahLst/>
              <a:cxnLst/>
              <a:rect l="l" t="t" r="r" b="b"/>
              <a:pathLst>
                <a:path w="2473959" h="2136775">
                  <a:moveTo>
                    <a:pt x="0" y="1068324"/>
                  </a:moveTo>
                  <a:lnTo>
                    <a:pt x="1084" y="1023162"/>
                  </a:lnTo>
                  <a:lnTo>
                    <a:pt x="4311" y="978479"/>
                  </a:lnTo>
                  <a:lnTo>
                    <a:pt x="9636" y="934311"/>
                  </a:lnTo>
                  <a:lnTo>
                    <a:pt x="17016" y="890695"/>
                  </a:lnTo>
                  <a:lnTo>
                    <a:pt x="26409" y="847667"/>
                  </a:lnTo>
                  <a:lnTo>
                    <a:pt x="37771" y="805267"/>
                  </a:lnTo>
                  <a:lnTo>
                    <a:pt x="51061" y="763529"/>
                  </a:lnTo>
                  <a:lnTo>
                    <a:pt x="66234" y="722492"/>
                  </a:lnTo>
                  <a:lnTo>
                    <a:pt x="83248" y="682192"/>
                  </a:lnTo>
                  <a:lnTo>
                    <a:pt x="102059" y="642667"/>
                  </a:lnTo>
                  <a:lnTo>
                    <a:pt x="122626" y="603954"/>
                  </a:lnTo>
                  <a:lnTo>
                    <a:pt x="144905" y="566089"/>
                  </a:lnTo>
                  <a:lnTo>
                    <a:pt x="168853" y="529110"/>
                  </a:lnTo>
                  <a:lnTo>
                    <a:pt x="194427" y="493053"/>
                  </a:lnTo>
                  <a:lnTo>
                    <a:pt x="221585" y="457957"/>
                  </a:lnTo>
                  <a:lnTo>
                    <a:pt x="250283" y="423858"/>
                  </a:lnTo>
                  <a:lnTo>
                    <a:pt x="280478" y="390792"/>
                  </a:lnTo>
                  <a:lnTo>
                    <a:pt x="312127" y="358798"/>
                  </a:lnTo>
                  <a:lnTo>
                    <a:pt x="345189" y="327912"/>
                  </a:lnTo>
                  <a:lnTo>
                    <a:pt x="379619" y="298171"/>
                  </a:lnTo>
                  <a:lnTo>
                    <a:pt x="415374" y="269612"/>
                  </a:lnTo>
                  <a:lnTo>
                    <a:pt x="452412" y="242273"/>
                  </a:lnTo>
                  <a:lnTo>
                    <a:pt x="490691" y="216190"/>
                  </a:lnTo>
                  <a:lnTo>
                    <a:pt x="530166" y="191401"/>
                  </a:lnTo>
                  <a:lnTo>
                    <a:pt x="570795" y="167943"/>
                  </a:lnTo>
                  <a:lnTo>
                    <a:pt x="612535" y="145852"/>
                  </a:lnTo>
                  <a:lnTo>
                    <a:pt x="655343" y="125166"/>
                  </a:lnTo>
                  <a:lnTo>
                    <a:pt x="699176" y="105922"/>
                  </a:lnTo>
                  <a:lnTo>
                    <a:pt x="743992" y="88156"/>
                  </a:lnTo>
                  <a:lnTo>
                    <a:pt x="789746" y="71907"/>
                  </a:lnTo>
                  <a:lnTo>
                    <a:pt x="836398" y="57211"/>
                  </a:lnTo>
                  <a:lnTo>
                    <a:pt x="883902" y="44105"/>
                  </a:lnTo>
                  <a:lnTo>
                    <a:pt x="932218" y="32626"/>
                  </a:lnTo>
                  <a:lnTo>
                    <a:pt x="981300" y="22811"/>
                  </a:lnTo>
                  <a:lnTo>
                    <a:pt x="1031108" y="14698"/>
                  </a:lnTo>
                  <a:lnTo>
                    <a:pt x="1081597" y="8323"/>
                  </a:lnTo>
                  <a:lnTo>
                    <a:pt x="1132725" y="3723"/>
                  </a:lnTo>
                  <a:lnTo>
                    <a:pt x="1184449" y="937"/>
                  </a:lnTo>
                  <a:lnTo>
                    <a:pt x="1236726" y="0"/>
                  </a:lnTo>
                  <a:lnTo>
                    <a:pt x="1289002" y="937"/>
                  </a:lnTo>
                  <a:lnTo>
                    <a:pt x="1340726" y="3723"/>
                  </a:lnTo>
                  <a:lnTo>
                    <a:pt x="1391854" y="8323"/>
                  </a:lnTo>
                  <a:lnTo>
                    <a:pt x="1442343" y="14698"/>
                  </a:lnTo>
                  <a:lnTo>
                    <a:pt x="1492151" y="22811"/>
                  </a:lnTo>
                  <a:lnTo>
                    <a:pt x="1541233" y="32626"/>
                  </a:lnTo>
                  <a:lnTo>
                    <a:pt x="1589549" y="44105"/>
                  </a:lnTo>
                  <a:lnTo>
                    <a:pt x="1637053" y="57211"/>
                  </a:lnTo>
                  <a:lnTo>
                    <a:pt x="1683705" y="71907"/>
                  </a:lnTo>
                  <a:lnTo>
                    <a:pt x="1729459" y="88156"/>
                  </a:lnTo>
                  <a:lnTo>
                    <a:pt x="1774275" y="105922"/>
                  </a:lnTo>
                  <a:lnTo>
                    <a:pt x="1818108" y="125166"/>
                  </a:lnTo>
                  <a:lnTo>
                    <a:pt x="1860916" y="145852"/>
                  </a:lnTo>
                  <a:lnTo>
                    <a:pt x="1902656" y="167943"/>
                  </a:lnTo>
                  <a:lnTo>
                    <a:pt x="1943285" y="191401"/>
                  </a:lnTo>
                  <a:lnTo>
                    <a:pt x="1982760" y="216190"/>
                  </a:lnTo>
                  <a:lnTo>
                    <a:pt x="2021039" y="242273"/>
                  </a:lnTo>
                  <a:lnTo>
                    <a:pt x="2058077" y="269612"/>
                  </a:lnTo>
                  <a:lnTo>
                    <a:pt x="2093832" y="298171"/>
                  </a:lnTo>
                  <a:lnTo>
                    <a:pt x="2128262" y="327912"/>
                  </a:lnTo>
                  <a:lnTo>
                    <a:pt x="2161324" y="358798"/>
                  </a:lnTo>
                  <a:lnTo>
                    <a:pt x="2192973" y="390792"/>
                  </a:lnTo>
                  <a:lnTo>
                    <a:pt x="2223168" y="423858"/>
                  </a:lnTo>
                  <a:lnTo>
                    <a:pt x="2251866" y="457957"/>
                  </a:lnTo>
                  <a:lnTo>
                    <a:pt x="2279024" y="493053"/>
                  </a:lnTo>
                  <a:lnTo>
                    <a:pt x="2304598" y="529110"/>
                  </a:lnTo>
                  <a:lnTo>
                    <a:pt x="2328546" y="566089"/>
                  </a:lnTo>
                  <a:lnTo>
                    <a:pt x="2350825" y="603954"/>
                  </a:lnTo>
                  <a:lnTo>
                    <a:pt x="2371392" y="642667"/>
                  </a:lnTo>
                  <a:lnTo>
                    <a:pt x="2390203" y="682192"/>
                  </a:lnTo>
                  <a:lnTo>
                    <a:pt x="2407217" y="722492"/>
                  </a:lnTo>
                  <a:lnTo>
                    <a:pt x="2422390" y="763529"/>
                  </a:lnTo>
                  <a:lnTo>
                    <a:pt x="2435680" y="805267"/>
                  </a:lnTo>
                  <a:lnTo>
                    <a:pt x="2447042" y="847667"/>
                  </a:lnTo>
                  <a:lnTo>
                    <a:pt x="2456435" y="890695"/>
                  </a:lnTo>
                  <a:lnTo>
                    <a:pt x="2463815" y="934311"/>
                  </a:lnTo>
                  <a:lnTo>
                    <a:pt x="2469140" y="978479"/>
                  </a:lnTo>
                  <a:lnTo>
                    <a:pt x="2472367" y="1023162"/>
                  </a:lnTo>
                  <a:lnTo>
                    <a:pt x="2473452" y="1068324"/>
                  </a:lnTo>
                  <a:lnTo>
                    <a:pt x="2472367" y="1113485"/>
                  </a:lnTo>
                  <a:lnTo>
                    <a:pt x="2469140" y="1158168"/>
                  </a:lnTo>
                  <a:lnTo>
                    <a:pt x="2463815" y="1202336"/>
                  </a:lnTo>
                  <a:lnTo>
                    <a:pt x="2456435" y="1245952"/>
                  </a:lnTo>
                  <a:lnTo>
                    <a:pt x="2447042" y="1288980"/>
                  </a:lnTo>
                  <a:lnTo>
                    <a:pt x="2435680" y="1331380"/>
                  </a:lnTo>
                  <a:lnTo>
                    <a:pt x="2422390" y="1373118"/>
                  </a:lnTo>
                  <a:lnTo>
                    <a:pt x="2407217" y="1414155"/>
                  </a:lnTo>
                  <a:lnTo>
                    <a:pt x="2390203" y="1454455"/>
                  </a:lnTo>
                  <a:lnTo>
                    <a:pt x="2371392" y="1493980"/>
                  </a:lnTo>
                  <a:lnTo>
                    <a:pt x="2350825" y="1532693"/>
                  </a:lnTo>
                  <a:lnTo>
                    <a:pt x="2328546" y="1570558"/>
                  </a:lnTo>
                  <a:lnTo>
                    <a:pt x="2304598" y="1607537"/>
                  </a:lnTo>
                  <a:lnTo>
                    <a:pt x="2279024" y="1643594"/>
                  </a:lnTo>
                  <a:lnTo>
                    <a:pt x="2251866" y="1678690"/>
                  </a:lnTo>
                  <a:lnTo>
                    <a:pt x="2223168" y="1712789"/>
                  </a:lnTo>
                  <a:lnTo>
                    <a:pt x="2192973" y="1745855"/>
                  </a:lnTo>
                  <a:lnTo>
                    <a:pt x="2161324" y="1777849"/>
                  </a:lnTo>
                  <a:lnTo>
                    <a:pt x="2128262" y="1808735"/>
                  </a:lnTo>
                  <a:lnTo>
                    <a:pt x="2093832" y="1838476"/>
                  </a:lnTo>
                  <a:lnTo>
                    <a:pt x="2058077" y="1867035"/>
                  </a:lnTo>
                  <a:lnTo>
                    <a:pt x="2021039" y="1894374"/>
                  </a:lnTo>
                  <a:lnTo>
                    <a:pt x="1982760" y="1920457"/>
                  </a:lnTo>
                  <a:lnTo>
                    <a:pt x="1943285" y="1945246"/>
                  </a:lnTo>
                  <a:lnTo>
                    <a:pt x="1902656" y="1968704"/>
                  </a:lnTo>
                  <a:lnTo>
                    <a:pt x="1860916" y="1990795"/>
                  </a:lnTo>
                  <a:lnTo>
                    <a:pt x="1818108" y="2011481"/>
                  </a:lnTo>
                  <a:lnTo>
                    <a:pt x="1774275" y="2030725"/>
                  </a:lnTo>
                  <a:lnTo>
                    <a:pt x="1729459" y="2048491"/>
                  </a:lnTo>
                  <a:lnTo>
                    <a:pt x="1683705" y="2064740"/>
                  </a:lnTo>
                  <a:lnTo>
                    <a:pt x="1637053" y="2079436"/>
                  </a:lnTo>
                  <a:lnTo>
                    <a:pt x="1589549" y="2092542"/>
                  </a:lnTo>
                  <a:lnTo>
                    <a:pt x="1541233" y="2104021"/>
                  </a:lnTo>
                  <a:lnTo>
                    <a:pt x="1492151" y="2113836"/>
                  </a:lnTo>
                  <a:lnTo>
                    <a:pt x="1442343" y="2121949"/>
                  </a:lnTo>
                  <a:lnTo>
                    <a:pt x="1391854" y="2128324"/>
                  </a:lnTo>
                  <a:lnTo>
                    <a:pt x="1340726" y="2132924"/>
                  </a:lnTo>
                  <a:lnTo>
                    <a:pt x="1289002" y="2135710"/>
                  </a:lnTo>
                  <a:lnTo>
                    <a:pt x="1236726" y="2136648"/>
                  </a:lnTo>
                  <a:lnTo>
                    <a:pt x="1184449" y="2135710"/>
                  </a:lnTo>
                  <a:lnTo>
                    <a:pt x="1132725" y="2132924"/>
                  </a:lnTo>
                  <a:lnTo>
                    <a:pt x="1081597" y="2128324"/>
                  </a:lnTo>
                  <a:lnTo>
                    <a:pt x="1031108" y="2121949"/>
                  </a:lnTo>
                  <a:lnTo>
                    <a:pt x="981300" y="2113836"/>
                  </a:lnTo>
                  <a:lnTo>
                    <a:pt x="932218" y="2104021"/>
                  </a:lnTo>
                  <a:lnTo>
                    <a:pt x="883902" y="2092542"/>
                  </a:lnTo>
                  <a:lnTo>
                    <a:pt x="836398" y="2079436"/>
                  </a:lnTo>
                  <a:lnTo>
                    <a:pt x="789746" y="2064740"/>
                  </a:lnTo>
                  <a:lnTo>
                    <a:pt x="743992" y="2048491"/>
                  </a:lnTo>
                  <a:lnTo>
                    <a:pt x="699176" y="2030725"/>
                  </a:lnTo>
                  <a:lnTo>
                    <a:pt x="655343" y="2011481"/>
                  </a:lnTo>
                  <a:lnTo>
                    <a:pt x="612535" y="1990795"/>
                  </a:lnTo>
                  <a:lnTo>
                    <a:pt x="570795" y="1968704"/>
                  </a:lnTo>
                  <a:lnTo>
                    <a:pt x="530166" y="1945246"/>
                  </a:lnTo>
                  <a:lnTo>
                    <a:pt x="490691" y="1920457"/>
                  </a:lnTo>
                  <a:lnTo>
                    <a:pt x="452412" y="1894374"/>
                  </a:lnTo>
                  <a:lnTo>
                    <a:pt x="415374" y="1867035"/>
                  </a:lnTo>
                  <a:lnTo>
                    <a:pt x="379619" y="1838476"/>
                  </a:lnTo>
                  <a:lnTo>
                    <a:pt x="345189" y="1808735"/>
                  </a:lnTo>
                  <a:lnTo>
                    <a:pt x="312127" y="1777849"/>
                  </a:lnTo>
                  <a:lnTo>
                    <a:pt x="280478" y="1745855"/>
                  </a:lnTo>
                  <a:lnTo>
                    <a:pt x="250283" y="1712789"/>
                  </a:lnTo>
                  <a:lnTo>
                    <a:pt x="221585" y="1678690"/>
                  </a:lnTo>
                  <a:lnTo>
                    <a:pt x="194427" y="1643594"/>
                  </a:lnTo>
                  <a:lnTo>
                    <a:pt x="168853" y="1607537"/>
                  </a:lnTo>
                  <a:lnTo>
                    <a:pt x="144905" y="1570558"/>
                  </a:lnTo>
                  <a:lnTo>
                    <a:pt x="122626" y="1532693"/>
                  </a:lnTo>
                  <a:lnTo>
                    <a:pt x="102059" y="1493980"/>
                  </a:lnTo>
                  <a:lnTo>
                    <a:pt x="83248" y="1454455"/>
                  </a:lnTo>
                  <a:lnTo>
                    <a:pt x="66234" y="1414155"/>
                  </a:lnTo>
                  <a:lnTo>
                    <a:pt x="51061" y="1373118"/>
                  </a:lnTo>
                  <a:lnTo>
                    <a:pt x="37771" y="1331380"/>
                  </a:lnTo>
                  <a:lnTo>
                    <a:pt x="26409" y="1288980"/>
                  </a:lnTo>
                  <a:lnTo>
                    <a:pt x="17016" y="1245952"/>
                  </a:lnTo>
                  <a:lnTo>
                    <a:pt x="9636" y="1202336"/>
                  </a:lnTo>
                  <a:lnTo>
                    <a:pt x="4311" y="1158168"/>
                  </a:lnTo>
                  <a:lnTo>
                    <a:pt x="1084" y="1113485"/>
                  </a:lnTo>
                  <a:lnTo>
                    <a:pt x="0" y="1068324"/>
                  </a:lnTo>
                  <a:close/>
                </a:path>
              </a:pathLst>
            </a:custGeom>
            <a:ln w="57912">
              <a:solidFill>
                <a:srgbClr val="6F2F9F"/>
              </a:solidFill>
            </a:ln>
          </p:spPr>
          <p:txBody>
            <a:bodyPr wrap="square" lIns="0" tIns="0" rIns="0" bIns="0" rtlCol="0"/>
            <a:lstStyle/>
            <a:p>
              <a:endParaRPr/>
            </a:p>
          </p:txBody>
        </p:sp>
      </p:grpSp>
      <p:sp>
        <p:nvSpPr>
          <p:cNvPr id="9" name="object 9"/>
          <p:cNvSpPr txBox="1"/>
          <p:nvPr/>
        </p:nvSpPr>
        <p:spPr>
          <a:xfrm>
            <a:off x="4962837" y="939483"/>
            <a:ext cx="1231265" cy="330835"/>
          </a:xfrm>
          <a:prstGeom prst="rect">
            <a:avLst/>
          </a:prstGeom>
        </p:spPr>
        <p:txBody>
          <a:bodyPr vert="horz" wrap="square" lIns="0" tIns="13335" rIns="0" bIns="0" rtlCol="0">
            <a:spAutoFit/>
          </a:bodyPr>
          <a:lstStyle/>
          <a:p>
            <a:pPr marL="12700">
              <a:lnSpc>
                <a:spcPct val="100000"/>
              </a:lnSpc>
              <a:spcBef>
                <a:spcPts val="105"/>
              </a:spcBef>
              <a:tabLst>
                <a:tab pos="1049655" algn="l"/>
              </a:tabLst>
            </a:pPr>
            <a:r>
              <a:rPr sz="2000" b="1" spc="220" dirty="0">
                <a:solidFill>
                  <a:schemeClr val="tx1"/>
                </a:solidFill>
                <a:latin typeface="Cavolini" panose="03000502040302020204" pitchFamily="66" charset="0"/>
                <a:cs typeface="Cavolini" panose="03000502040302020204" pitchFamily="66" charset="0"/>
              </a:rPr>
              <a:t>Phase</a:t>
            </a:r>
            <a:r>
              <a:rPr sz="2000" b="1" dirty="0">
                <a:solidFill>
                  <a:schemeClr val="tx1"/>
                </a:solidFill>
                <a:latin typeface="Cavolini" panose="03000502040302020204" pitchFamily="66" charset="0"/>
                <a:cs typeface="Cavolini" panose="03000502040302020204" pitchFamily="66" charset="0"/>
              </a:rPr>
              <a:t>	</a:t>
            </a:r>
            <a:r>
              <a:rPr sz="2000" b="1" spc="-50" dirty="0">
                <a:solidFill>
                  <a:schemeClr val="tx1"/>
                </a:solidFill>
                <a:latin typeface="Cavolini" panose="03000502040302020204" pitchFamily="66" charset="0"/>
                <a:cs typeface="Cavolini" panose="03000502040302020204" pitchFamily="66" charset="0"/>
              </a:rPr>
              <a:t>5</a:t>
            </a:r>
            <a:endParaRPr sz="2000" b="1" dirty="0">
              <a:solidFill>
                <a:schemeClr val="tx1"/>
              </a:solidFill>
              <a:latin typeface="Cavolini" panose="03000502040302020204" pitchFamily="66" charset="0"/>
              <a:cs typeface="Cavolini" panose="03000502040302020204" pitchFamily="66" charset="0"/>
            </a:endParaRPr>
          </a:p>
        </p:txBody>
      </p:sp>
      <p:grpSp>
        <p:nvGrpSpPr>
          <p:cNvPr id="10" name="object 10"/>
          <p:cNvGrpSpPr/>
          <p:nvPr/>
        </p:nvGrpSpPr>
        <p:grpSpPr>
          <a:xfrm>
            <a:off x="154755" y="152401"/>
            <a:ext cx="3547756" cy="1905000"/>
            <a:chOff x="187452" y="1383791"/>
            <a:chExt cx="4243070" cy="5084445"/>
          </a:xfrm>
        </p:grpSpPr>
        <p:sp>
          <p:nvSpPr>
            <p:cNvPr id="11" name="object 11"/>
            <p:cNvSpPr/>
            <p:nvPr/>
          </p:nvSpPr>
          <p:spPr>
            <a:xfrm>
              <a:off x="206502" y="1402841"/>
              <a:ext cx="4204970" cy="5046345"/>
            </a:xfrm>
            <a:custGeom>
              <a:avLst/>
              <a:gdLst/>
              <a:ahLst/>
              <a:cxnLst/>
              <a:rect l="l" t="t" r="r" b="b"/>
              <a:pathLst>
                <a:path w="4204970" h="5046345">
                  <a:moveTo>
                    <a:pt x="3503930" y="0"/>
                  </a:moveTo>
                  <a:lnTo>
                    <a:pt x="700798" y="0"/>
                  </a:lnTo>
                  <a:lnTo>
                    <a:pt x="652817" y="1617"/>
                  </a:lnTo>
                  <a:lnTo>
                    <a:pt x="605703" y="6398"/>
                  </a:lnTo>
                  <a:lnTo>
                    <a:pt x="559561" y="14240"/>
                  </a:lnTo>
                  <a:lnTo>
                    <a:pt x="514496" y="25037"/>
                  </a:lnTo>
                  <a:lnTo>
                    <a:pt x="470612" y="38685"/>
                  </a:lnTo>
                  <a:lnTo>
                    <a:pt x="428014" y="55080"/>
                  </a:lnTo>
                  <a:lnTo>
                    <a:pt x="386805" y="74117"/>
                  </a:lnTo>
                  <a:lnTo>
                    <a:pt x="347090" y="95692"/>
                  </a:lnTo>
                  <a:lnTo>
                    <a:pt x="308973" y="119700"/>
                  </a:lnTo>
                  <a:lnTo>
                    <a:pt x="272559" y="146037"/>
                  </a:lnTo>
                  <a:lnTo>
                    <a:pt x="237952" y="174598"/>
                  </a:lnTo>
                  <a:lnTo>
                    <a:pt x="205257" y="205279"/>
                  </a:lnTo>
                  <a:lnTo>
                    <a:pt x="174577" y="237976"/>
                  </a:lnTo>
                  <a:lnTo>
                    <a:pt x="146018" y="272583"/>
                  </a:lnTo>
                  <a:lnTo>
                    <a:pt x="119684" y="308998"/>
                  </a:lnTo>
                  <a:lnTo>
                    <a:pt x="95678" y="347114"/>
                  </a:lnTo>
                  <a:lnTo>
                    <a:pt x="74106" y="386828"/>
                  </a:lnTo>
                  <a:lnTo>
                    <a:pt x="55071" y="428035"/>
                  </a:lnTo>
                  <a:lnTo>
                    <a:pt x="38679" y="470631"/>
                  </a:lnTo>
                  <a:lnTo>
                    <a:pt x="25032" y="514511"/>
                  </a:lnTo>
                  <a:lnTo>
                    <a:pt x="14237" y="559571"/>
                  </a:lnTo>
                  <a:lnTo>
                    <a:pt x="6397" y="605707"/>
                  </a:lnTo>
                  <a:lnTo>
                    <a:pt x="1616" y="652813"/>
                  </a:lnTo>
                  <a:lnTo>
                    <a:pt x="0" y="700786"/>
                  </a:lnTo>
                  <a:lnTo>
                    <a:pt x="0" y="4345165"/>
                  </a:lnTo>
                  <a:lnTo>
                    <a:pt x="1616" y="4393146"/>
                  </a:lnTo>
                  <a:lnTo>
                    <a:pt x="6397" y="4440260"/>
                  </a:lnTo>
                  <a:lnTo>
                    <a:pt x="14237" y="4486402"/>
                  </a:lnTo>
                  <a:lnTo>
                    <a:pt x="25032" y="4531467"/>
                  </a:lnTo>
                  <a:lnTo>
                    <a:pt x="38679" y="4575351"/>
                  </a:lnTo>
                  <a:lnTo>
                    <a:pt x="55071" y="4617949"/>
                  </a:lnTo>
                  <a:lnTo>
                    <a:pt x="74106" y="4659158"/>
                  </a:lnTo>
                  <a:lnTo>
                    <a:pt x="95678" y="4698873"/>
                  </a:lnTo>
                  <a:lnTo>
                    <a:pt x="119684" y="4736990"/>
                  </a:lnTo>
                  <a:lnTo>
                    <a:pt x="146018" y="4773404"/>
                  </a:lnTo>
                  <a:lnTo>
                    <a:pt x="174577" y="4808011"/>
                  </a:lnTo>
                  <a:lnTo>
                    <a:pt x="205257" y="4840706"/>
                  </a:lnTo>
                  <a:lnTo>
                    <a:pt x="237952" y="4871386"/>
                  </a:lnTo>
                  <a:lnTo>
                    <a:pt x="272559" y="4899945"/>
                  </a:lnTo>
                  <a:lnTo>
                    <a:pt x="308973" y="4926279"/>
                  </a:lnTo>
                  <a:lnTo>
                    <a:pt x="347090" y="4950285"/>
                  </a:lnTo>
                  <a:lnTo>
                    <a:pt x="386805" y="4971857"/>
                  </a:lnTo>
                  <a:lnTo>
                    <a:pt x="428014" y="4990892"/>
                  </a:lnTo>
                  <a:lnTo>
                    <a:pt x="470612" y="5007284"/>
                  </a:lnTo>
                  <a:lnTo>
                    <a:pt x="514496" y="5020931"/>
                  </a:lnTo>
                  <a:lnTo>
                    <a:pt x="559561" y="5031726"/>
                  </a:lnTo>
                  <a:lnTo>
                    <a:pt x="605703" y="5039566"/>
                  </a:lnTo>
                  <a:lnTo>
                    <a:pt x="652817" y="5044347"/>
                  </a:lnTo>
                  <a:lnTo>
                    <a:pt x="700798" y="5045964"/>
                  </a:lnTo>
                  <a:lnTo>
                    <a:pt x="3503930" y="5045964"/>
                  </a:lnTo>
                  <a:lnTo>
                    <a:pt x="3551902" y="5044347"/>
                  </a:lnTo>
                  <a:lnTo>
                    <a:pt x="3599008" y="5039566"/>
                  </a:lnTo>
                  <a:lnTo>
                    <a:pt x="3645144" y="5031726"/>
                  </a:lnTo>
                  <a:lnTo>
                    <a:pt x="3690204" y="5020931"/>
                  </a:lnTo>
                  <a:lnTo>
                    <a:pt x="3734084" y="5007284"/>
                  </a:lnTo>
                  <a:lnTo>
                    <a:pt x="3776680" y="4990892"/>
                  </a:lnTo>
                  <a:lnTo>
                    <a:pt x="3817887" y="4971857"/>
                  </a:lnTo>
                  <a:lnTo>
                    <a:pt x="3857601" y="4950285"/>
                  </a:lnTo>
                  <a:lnTo>
                    <a:pt x="3895717" y="4926279"/>
                  </a:lnTo>
                  <a:lnTo>
                    <a:pt x="3932132" y="4899945"/>
                  </a:lnTo>
                  <a:lnTo>
                    <a:pt x="3966739" y="4871386"/>
                  </a:lnTo>
                  <a:lnTo>
                    <a:pt x="3999436" y="4840706"/>
                  </a:lnTo>
                  <a:lnTo>
                    <a:pt x="4030117" y="4808011"/>
                  </a:lnTo>
                  <a:lnTo>
                    <a:pt x="4058678" y="4773404"/>
                  </a:lnTo>
                  <a:lnTo>
                    <a:pt x="4085015" y="4736990"/>
                  </a:lnTo>
                  <a:lnTo>
                    <a:pt x="4109023" y="4698873"/>
                  </a:lnTo>
                  <a:lnTo>
                    <a:pt x="4130598" y="4659158"/>
                  </a:lnTo>
                  <a:lnTo>
                    <a:pt x="4149635" y="4617949"/>
                  </a:lnTo>
                  <a:lnTo>
                    <a:pt x="4166030" y="4575351"/>
                  </a:lnTo>
                  <a:lnTo>
                    <a:pt x="4179678" y="4531467"/>
                  </a:lnTo>
                  <a:lnTo>
                    <a:pt x="4190475" y="4486402"/>
                  </a:lnTo>
                  <a:lnTo>
                    <a:pt x="4198317" y="4440260"/>
                  </a:lnTo>
                  <a:lnTo>
                    <a:pt x="4203098" y="4393146"/>
                  </a:lnTo>
                  <a:lnTo>
                    <a:pt x="4204716" y="4345165"/>
                  </a:lnTo>
                  <a:lnTo>
                    <a:pt x="4204716" y="700786"/>
                  </a:lnTo>
                  <a:lnTo>
                    <a:pt x="4203098" y="652813"/>
                  </a:lnTo>
                  <a:lnTo>
                    <a:pt x="4198317" y="605707"/>
                  </a:lnTo>
                  <a:lnTo>
                    <a:pt x="4190475" y="559571"/>
                  </a:lnTo>
                  <a:lnTo>
                    <a:pt x="4179678" y="514511"/>
                  </a:lnTo>
                  <a:lnTo>
                    <a:pt x="4166030" y="470631"/>
                  </a:lnTo>
                  <a:lnTo>
                    <a:pt x="4149635" y="428035"/>
                  </a:lnTo>
                  <a:lnTo>
                    <a:pt x="4130598" y="386828"/>
                  </a:lnTo>
                  <a:lnTo>
                    <a:pt x="4109023" y="347114"/>
                  </a:lnTo>
                  <a:lnTo>
                    <a:pt x="4085015" y="308998"/>
                  </a:lnTo>
                  <a:lnTo>
                    <a:pt x="4058678" y="272583"/>
                  </a:lnTo>
                  <a:lnTo>
                    <a:pt x="4030117" y="237976"/>
                  </a:lnTo>
                  <a:lnTo>
                    <a:pt x="3999436" y="205279"/>
                  </a:lnTo>
                  <a:lnTo>
                    <a:pt x="3966739" y="174598"/>
                  </a:lnTo>
                  <a:lnTo>
                    <a:pt x="3932132" y="146037"/>
                  </a:lnTo>
                  <a:lnTo>
                    <a:pt x="3895717" y="119700"/>
                  </a:lnTo>
                  <a:lnTo>
                    <a:pt x="3857601" y="95692"/>
                  </a:lnTo>
                  <a:lnTo>
                    <a:pt x="3817887" y="74117"/>
                  </a:lnTo>
                  <a:lnTo>
                    <a:pt x="3776680" y="55080"/>
                  </a:lnTo>
                  <a:lnTo>
                    <a:pt x="3734084" y="38685"/>
                  </a:lnTo>
                  <a:lnTo>
                    <a:pt x="3690204" y="25037"/>
                  </a:lnTo>
                  <a:lnTo>
                    <a:pt x="3645144" y="14240"/>
                  </a:lnTo>
                  <a:lnTo>
                    <a:pt x="3599008" y="6398"/>
                  </a:lnTo>
                  <a:lnTo>
                    <a:pt x="3551902" y="1617"/>
                  </a:lnTo>
                  <a:lnTo>
                    <a:pt x="3503930" y="0"/>
                  </a:lnTo>
                  <a:close/>
                </a:path>
              </a:pathLst>
            </a:custGeom>
            <a:solidFill>
              <a:srgbClr val="FFFFFF"/>
            </a:solidFill>
          </p:spPr>
          <p:txBody>
            <a:bodyPr wrap="square" lIns="0" tIns="0" rIns="0" bIns="0" rtlCol="0"/>
            <a:lstStyle/>
            <a:p>
              <a:endParaRPr/>
            </a:p>
          </p:txBody>
        </p:sp>
        <p:sp>
          <p:nvSpPr>
            <p:cNvPr id="12" name="object 12"/>
            <p:cNvSpPr/>
            <p:nvPr/>
          </p:nvSpPr>
          <p:spPr>
            <a:xfrm>
              <a:off x="206502" y="1402841"/>
              <a:ext cx="4204970" cy="5046345"/>
            </a:xfrm>
            <a:custGeom>
              <a:avLst/>
              <a:gdLst/>
              <a:ahLst/>
              <a:cxnLst/>
              <a:rect l="l" t="t" r="r" b="b"/>
              <a:pathLst>
                <a:path w="4204970" h="5046345">
                  <a:moveTo>
                    <a:pt x="0" y="700786"/>
                  </a:moveTo>
                  <a:lnTo>
                    <a:pt x="1616" y="652813"/>
                  </a:lnTo>
                  <a:lnTo>
                    <a:pt x="6397" y="605707"/>
                  </a:lnTo>
                  <a:lnTo>
                    <a:pt x="14237" y="559571"/>
                  </a:lnTo>
                  <a:lnTo>
                    <a:pt x="25032" y="514511"/>
                  </a:lnTo>
                  <a:lnTo>
                    <a:pt x="38679" y="470631"/>
                  </a:lnTo>
                  <a:lnTo>
                    <a:pt x="55071" y="428035"/>
                  </a:lnTo>
                  <a:lnTo>
                    <a:pt x="74106" y="386828"/>
                  </a:lnTo>
                  <a:lnTo>
                    <a:pt x="95678" y="347114"/>
                  </a:lnTo>
                  <a:lnTo>
                    <a:pt x="119684" y="308998"/>
                  </a:lnTo>
                  <a:lnTo>
                    <a:pt x="146018" y="272583"/>
                  </a:lnTo>
                  <a:lnTo>
                    <a:pt x="174577" y="237976"/>
                  </a:lnTo>
                  <a:lnTo>
                    <a:pt x="205257" y="205279"/>
                  </a:lnTo>
                  <a:lnTo>
                    <a:pt x="237952" y="174598"/>
                  </a:lnTo>
                  <a:lnTo>
                    <a:pt x="272559" y="146037"/>
                  </a:lnTo>
                  <a:lnTo>
                    <a:pt x="308973" y="119700"/>
                  </a:lnTo>
                  <a:lnTo>
                    <a:pt x="347090" y="95692"/>
                  </a:lnTo>
                  <a:lnTo>
                    <a:pt x="386805" y="74117"/>
                  </a:lnTo>
                  <a:lnTo>
                    <a:pt x="428014" y="55080"/>
                  </a:lnTo>
                  <a:lnTo>
                    <a:pt x="470612" y="38685"/>
                  </a:lnTo>
                  <a:lnTo>
                    <a:pt x="514496" y="25037"/>
                  </a:lnTo>
                  <a:lnTo>
                    <a:pt x="559561" y="14240"/>
                  </a:lnTo>
                  <a:lnTo>
                    <a:pt x="605703" y="6398"/>
                  </a:lnTo>
                  <a:lnTo>
                    <a:pt x="652817" y="1617"/>
                  </a:lnTo>
                  <a:lnTo>
                    <a:pt x="700798" y="0"/>
                  </a:lnTo>
                  <a:lnTo>
                    <a:pt x="3503930" y="0"/>
                  </a:lnTo>
                  <a:lnTo>
                    <a:pt x="3551902" y="1617"/>
                  </a:lnTo>
                  <a:lnTo>
                    <a:pt x="3599008" y="6398"/>
                  </a:lnTo>
                  <a:lnTo>
                    <a:pt x="3645144" y="14240"/>
                  </a:lnTo>
                  <a:lnTo>
                    <a:pt x="3690204" y="25037"/>
                  </a:lnTo>
                  <a:lnTo>
                    <a:pt x="3734084" y="38685"/>
                  </a:lnTo>
                  <a:lnTo>
                    <a:pt x="3776680" y="55080"/>
                  </a:lnTo>
                  <a:lnTo>
                    <a:pt x="3817887" y="74117"/>
                  </a:lnTo>
                  <a:lnTo>
                    <a:pt x="3857601" y="95692"/>
                  </a:lnTo>
                  <a:lnTo>
                    <a:pt x="3895717" y="119700"/>
                  </a:lnTo>
                  <a:lnTo>
                    <a:pt x="3932132" y="146037"/>
                  </a:lnTo>
                  <a:lnTo>
                    <a:pt x="3966739" y="174598"/>
                  </a:lnTo>
                  <a:lnTo>
                    <a:pt x="3999436" y="205279"/>
                  </a:lnTo>
                  <a:lnTo>
                    <a:pt x="4030117" y="237976"/>
                  </a:lnTo>
                  <a:lnTo>
                    <a:pt x="4058678" y="272583"/>
                  </a:lnTo>
                  <a:lnTo>
                    <a:pt x="4085015" y="308998"/>
                  </a:lnTo>
                  <a:lnTo>
                    <a:pt x="4109023" y="347114"/>
                  </a:lnTo>
                  <a:lnTo>
                    <a:pt x="4130598" y="386828"/>
                  </a:lnTo>
                  <a:lnTo>
                    <a:pt x="4149635" y="428035"/>
                  </a:lnTo>
                  <a:lnTo>
                    <a:pt x="4166030" y="470631"/>
                  </a:lnTo>
                  <a:lnTo>
                    <a:pt x="4179678" y="514511"/>
                  </a:lnTo>
                  <a:lnTo>
                    <a:pt x="4190475" y="559571"/>
                  </a:lnTo>
                  <a:lnTo>
                    <a:pt x="4198317" y="605707"/>
                  </a:lnTo>
                  <a:lnTo>
                    <a:pt x="4203098" y="652813"/>
                  </a:lnTo>
                  <a:lnTo>
                    <a:pt x="4204716" y="700786"/>
                  </a:lnTo>
                  <a:lnTo>
                    <a:pt x="4204716" y="4345165"/>
                  </a:lnTo>
                  <a:lnTo>
                    <a:pt x="4203098" y="4393146"/>
                  </a:lnTo>
                  <a:lnTo>
                    <a:pt x="4198317" y="4440260"/>
                  </a:lnTo>
                  <a:lnTo>
                    <a:pt x="4190475" y="4486402"/>
                  </a:lnTo>
                  <a:lnTo>
                    <a:pt x="4179678" y="4531467"/>
                  </a:lnTo>
                  <a:lnTo>
                    <a:pt x="4166030" y="4575351"/>
                  </a:lnTo>
                  <a:lnTo>
                    <a:pt x="4149635" y="4617949"/>
                  </a:lnTo>
                  <a:lnTo>
                    <a:pt x="4130598" y="4659158"/>
                  </a:lnTo>
                  <a:lnTo>
                    <a:pt x="4109023" y="4698873"/>
                  </a:lnTo>
                  <a:lnTo>
                    <a:pt x="4085015" y="4736990"/>
                  </a:lnTo>
                  <a:lnTo>
                    <a:pt x="4058678" y="4773404"/>
                  </a:lnTo>
                  <a:lnTo>
                    <a:pt x="4030117" y="4808011"/>
                  </a:lnTo>
                  <a:lnTo>
                    <a:pt x="3999436" y="4840706"/>
                  </a:lnTo>
                  <a:lnTo>
                    <a:pt x="3966739" y="4871386"/>
                  </a:lnTo>
                  <a:lnTo>
                    <a:pt x="3932132" y="4899945"/>
                  </a:lnTo>
                  <a:lnTo>
                    <a:pt x="3895717" y="4926279"/>
                  </a:lnTo>
                  <a:lnTo>
                    <a:pt x="3857601" y="4950285"/>
                  </a:lnTo>
                  <a:lnTo>
                    <a:pt x="3817887" y="4971857"/>
                  </a:lnTo>
                  <a:lnTo>
                    <a:pt x="3776680" y="4990892"/>
                  </a:lnTo>
                  <a:lnTo>
                    <a:pt x="3734084" y="5007284"/>
                  </a:lnTo>
                  <a:lnTo>
                    <a:pt x="3690204" y="5020931"/>
                  </a:lnTo>
                  <a:lnTo>
                    <a:pt x="3645144" y="5031726"/>
                  </a:lnTo>
                  <a:lnTo>
                    <a:pt x="3599008" y="5039566"/>
                  </a:lnTo>
                  <a:lnTo>
                    <a:pt x="3551902" y="5044347"/>
                  </a:lnTo>
                  <a:lnTo>
                    <a:pt x="3503930" y="5045964"/>
                  </a:lnTo>
                  <a:lnTo>
                    <a:pt x="700798" y="5045964"/>
                  </a:lnTo>
                  <a:lnTo>
                    <a:pt x="652817" y="5044347"/>
                  </a:lnTo>
                  <a:lnTo>
                    <a:pt x="605703" y="5039566"/>
                  </a:lnTo>
                  <a:lnTo>
                    <a:pt x="559561" y="5031726"/>
                  </a:lnTo>
                  <a:lnTo>
                    <a:pt x="514496" y="5020931"/>
                  </a:lnTo>
                  <a:lnTo>
                    <a:pt x="470612" y="5007284"/>
                  </a:lnTo>
                  <a:lnTo>
                    <a:pt x="428014" y="4990892"/>
                  </a:lnTo>
                  <a:lnTo>
                    <a:pt x="386805" y="4971857"/>
                  </a:lnTo>
                  <a:lnTo>
                    <a:pt x="347090" y="4950285"/>
                  </a:lnTo>
                  <a:lnTo>
                    <a:pt x="308973" y="4926279"/>
                  </a:lnTo>
                  <a:lnTo>
                    <a:pt x="272559" y="4899945"/>
                  </a:lnTo>
                  <a:lnTo>
                    <a:pt x="237952" y="4871386"/>
                  </a:lnTo>
                  <a:lnTo>
                    <a:pt x="205257" y="4840706"/>
                  </a:lnTo>
                  <a:lnTo>
                    <a:pt x="174577" y="4808011"/>
                  </a:lnTo>
                  <a:lnTo>
                    <a:pt x="146018" y="4773404"/>
                  </a:lnTo>
                  <a:lnTo>
                    <a:pt x="119684" y="4736990"/>
                  </a:lnTo>
                  <a:lnTo>
                    <a:pt x="95678" y="4698873"/>
                  </a:lnTo>
                  <a:lnTo>
                    <a:pt x="74106" y="4659158"/>
                  </a:lnTo>
                  <a:lnTo>
                    <a:pt x="55071" y="4617949"/>
                  </a:lnTo>
                  <a:lnTo>
                    <a:pt x="38679" y="4575351"/>
                  </a:lnTo>
                  <a:lnTo>
                    <a:pt x="25032" y="4531467"/>
                  </a:lnTo>
                  <a:lnTo>
                    <a:pt x="14237" y="4486402"/>
                  </a:lnTo>
                  <a:lnTo>
                    <a:pt x="6397" y="4440260"/>
                  </a:lnTo>
                  <a:lnTo>
                    <a:pt x="1616" y="4393146"/>
                  </a:lnTo>
                  <a:lnTo>
                    <a:pt x="0" y="4345165"/>
                  </a:lnTo>
                  <a:lnTo>
                    <a:pt x="0" y="700786"/>
                  </a:lnTo>
                  <a:close/>
                </a:path>
              </a:pathLst>
            </a:custGeom>
            <a:ln w="38100">
              <a:solidFill>
                <a:srgbClr val="6F2F9F"/>
              </a:solidFill>
            </a:ln>
          </p:spPr>
          <p:txBody>
            <a:bodyPr wrap="square" lIns="0" tIns="0" rIns="0" bIns="0" rtlCol="0"/>
            <a:lstStyle/>
            <a:p>
              <a:endParaRPr/>
            </a:p>
          </p:txBody>
        </p:sp>
      </p:grpSp>
      <p:sp>
        <p:nvSpPr>
          <p:cNvPr id="13" name="object 13"/>
          <p:cNvSpPr txBox="1"/>
          <p:nvPr/>
        </p:nvSpPr>
        <p:spPr>
          <a:xfrm>
            <a:off x="255096" y="226765"/>
            <a:ext cx="3447415" cy="1687641"/>
          </a:xfrm>
          <a:prstGeom prst="rect">
            <a:avLst/>
          </a:prstGeom>
        </p:spPr>
        <p:txBody>
          <a:bodyPr vert="horz" wrap="square" lIns="0" tIns="12700" rIns="0" bIns="0" rtlCol="0">
            <a:spAutoFit/>
          </a:bodyPr>
          <a:lstStyle/>
          <a:p>
            <a:pPr marL="654685" indent="-285750">
              <a:lnSpc>
                <a:spcPct val="100000"/>
              </a:lnSpc>
              <a:spcBef>
                <a:spcPts val="100"/>
              </a:spcBef>
              <a:buFont typeface="Arial" panose="020B0604020202020204" pitchFamily="34" charset="0"/>
              <a:buChar char="•"/>
              <a:tabLst>
                <a:tab pos="655955" algn="l"/>
              </a:tabLst>
            </a:pPr>
            <a:r>
              <a:rPr sz="1800" spc="155" dirty="0">
                <a:latin typeface="Cavolini" panose="03000502040302020204" pitchFamily="66" charset="0"/>
                <a:cs typeface="Cavolini" panose="03000502040302020204" pitchFamily="66" charset="0"/>
              </a:rPr>
              <a:t>Introduces</a:t>
            </a:r>
            <a:r>
              <a:rPr lang="en-GB" spc="375" dirty="0">
                <a:latin typeface="Cavolini" panose="03000502040302020204" pitchFamily="66" charset="0"/>
                <a:cs typeface="Cavolini" panose="03000502040302020204" pitchFamily="66" charset="0"/>
              </a:rPr>
              <a:t> </a:t>
            </a:r>
            <a:r>
              <a:rPr sz="1800" spc="100" dirty="0">
                <a:latin typeface="Cavolini" panose="03000502040302020204" pitchFamily="66" charset="0"/>
                <a:cs typeface="Cavolini" panose="03000502040302020204" pitchFamily="66" charset="0"/>
              </a:rPr>
              <a:t>graphemes </a:t>
            </a:r>
            <a:r>
              <a:rPr sz="1800" spc="240" dirty="0">
                <a:latin typeface="Cavolini" panose="03000502040302020204" pitchFamily="66" charset="0"/>
                <a:cs typeface="Cavolini" panose="03000502040302020204" pitchFamily="66" charset="0"/>
              </a:rPr>
              <a:t>that</a:t>
            </a:r>
            <a:r>
              <a:rPr sz="1800" spc="355" dirty="0">
                <a:latin typeface="Cavolini" panose="03000502040302020204" pitchFamily="66" charset="0"/>
                <a:cs typeface="Cavolini" panose="03000502040302020204" pitchFamily="66" charset="0"/>
              </a:rPr>
              <a:t> </a:t>
            </a:r>
            <a:r>
              <a:rPr sz="1800" spc="130" dirty="0">
                <a:latin typeface="Cavolini" panose="03000502040302020204" pitchFamily="66" charset="0"/>
                <a:cs typeface="Cavolini" panose="03000502040302020204" pitchFamily="66" charset="0"/>
              </a:rPr>
              <a:t>have</a:t>
            </a:r>
            <a:r>
              <a:rPr sz="1800" spc="340" dirty="0">
                <a:latin typeface="Cavolini" panose="03000502040302020204" pitchFamily="66" charset="0"/>
                <a:cs typeface="Cavolini" panose="03000502040302020204" pitchFamily="66" charset="0"/>
              </a:rPr>
              <a:t> </a:t>
            </a:r>
            <a:r>
              <a:rPr sz="1800" spc="105" dirty="0">
                <a:latin typeface="Cavolini" panose="03000502040302020204" pitchFamily="66" charset="0"/>
                <a:cs typeface="Cavolini" panose="03000502040302020204" pitchFamily="66" charset="0"/>
              </a:rPr>
              <a:t>more</a:t>
            </a:r>
            <a:r>
              <a:rPr sz="1800" spc="36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than</a:t>
            </a:r>
            <a:r>
              <a:rPr lang="en-GB"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one</a:t>
            </a:r>
            <a:r>
              <a:rPr sz="1800" spc="370" dirty="0">
                <a:latin typeface="Cavolini" panose="03000502040302020204" pitchFamily="66" charset="0"/>
                <a:cs typeface="Cavolini" panose="03000502040302020204" pitchFamily="66" charset="0"/>
              </a:rPr>
              <a:t> </a:t>
            </a:r>
            <a:r>
              <a:rPr sz="1800" spc="130" dirty="0">
                <a:latin typeface="Cavolini" panose="03000502040302020204" pitchFamily="66" charset="0"/>
                <a:cs typeface="Cavolini" panose="03000502040302020204" pitchFamily="66" charset="0"/>
              </a:rPr>
              <a:t>sound</a:t>
            </a:r>
            <a:r>
              <a:rPr lang="en-GB" spc="130" dirty="0">
                <a:latin typeface="Cavolini" panose="03000502040302020204" pitchFamily="66" charset="0"/>
                <a:cs typeface="Cavolini" panose="03000502040302020204" pitchFamily="66" charset="0"/>
              </a:rPr>
              <a:t>.</a:t>
            </a:r>
          </a:p>
          <a:p>
            <a:pPr marL="654685" indent="-285750">
              <a:lnSpc>
                <a:spcPct val="100000"/>
              </a:lnSpc>
              <a:spcBef>
                <a:spcPts val="100"/>
              </a:spcBef>
              <a:buFont typeface="Arial" panose="020B0604020202020204" pitchFamily="34" charset="0"/>
              <a:buChar char="•"/>
              <a:tabLst>
                <a:tab pos="655955" algn="l"/>
              </a:tabLst>
            </a:pPr>
            <a:r>
              <a:rPr lang="en-GB" sz="1800" spc="130" dirty="0">
                <a:latin typeface="Cavolini" panose="03000502040302020204" pitchFamily="66" charset="0"/>
                <a:cs typeface="Cavolini" panose="03000502040302020204" pitchFamily="66" charset="0"/>
              </a:rPr>
              <a:t>Introduces </a:t>
            </a:r>
            <a:r>
              <a:rPr sz="1800" spc="105" dirty="0">
                <a:latin typeface="Cavolini" panose="03000502040302020204" pitchFamily="66" charset="0"/>
                <a:cs typeface="Cavolini" panose="03000502040302020204" pitchFamily="66" charset="0"/>
              </a:rPr>
              <a:t>more</a:t>
            </a:r>
            <a:r>
              <a:rPr sz="1800" spc="375" dirty="0">
                <a:latin typeface="Cavolini" panose="03000502040302020204" pitchFamily="66" charset="0"/>
                <a:cs typeface="Cavolini" panose="03000502040302020204" pitchFamily="66" charset="0"/>
              </a:rPr>
              <a:t> </a:t>
            </a:r>
            <a:r>
              <a:rPr sz="1800" spc="160" dirty="0">
                <a:latin typeface="Cavolini" panose="03000502040302020204" pitchFamily="66" charset="0"/>
                <a:cs typeface="Cavolini" panose="03000502040302020204" pitchFamily="66" charset="0"/>
              </a:rPr>
              <a:t>tricky </a:t>
            </a:r>
            <a:r>
              <a:rPr sz="1800" spc="140" dirty="0">
                <a:latin typeface="Cavolini" panose="03000502040302020204" pitchFamily="66" charset="0"/>
                <a:cs typeface="Cavolini" panose="03000502040302020204" pitchFamily="66" charset="0"/>
              </a:rPr>
              <a:t>words.</a:t>
            </a:r>
            <a:endParaRPr sz="1800" dirty="0">
              <a:latin typeface="Cavolini" panose="03000502040302020204" pitchFamily="66" charset="0"/>
              <a:cs typeface="Cavolini" panose="03000502040302020204" pitchFamily="66" charset="0"/>
            </a:endParaRPr>
          </a:p>
        </p:txBody>
      </p:sp>
      <p:pic>
        <p:nvPicPr>
          <p:cNvPr id="14" name="object 14"/>
          <p:cNvPicPr/>
          <p:nvPr/>
        </p:nvPicPr>
        <p:blipFill>
          <a:blip r:embed="rId2" cstate="print"/>
          <a:stretch>
            <a:fillRect/>
          </a:stretch>
        </p:blipFill>
        <p:spPr>
          <a:xfrm>
            <a:off x="8001000" y="270140"/>
            <a:ext cx="3430522" cy="2055877"/>
          </a:xfrm>
          <a:prstGeom prst="rect">
            <a:avLst/>
          </a:prstGeom>
        </p:spPr>
      </p:pic>
      <p:grpSp>
        <p:nvGrpSpPr>
          <p:cNvPr id="17" name="object 6">
            <a:extLst>
              <a:ext uri="{FF2B5EF4-FFF2-40B4-BE49-F238E27FC236}">
                <a16:creationId xmlns:a16="http://schemas.microsoft.com/office/drawing/2014/main" id="{0677D6AC-BA78-4D62-B3A4-18F515E7BF79}"/>
              </a:ext>
            </a:extLst>
          </p:cNvPr>
          <p:cNvGrpSpPr/>
          <p:nvPr/>
        </p:nvGrpSpPr>
        <p:grpSpPr>
          <a:xfrm>
            <a:off x="4419600" y="3810000"/>
            <a:ext cx="2531745" cy="2194560"/>
            <a:chOff x="4629911" y="2144267"/>
            <a:chExt cx="2531745" cy="2194560"/>
          </a:xfrm>
        </p:grpSpPr>
        <p:sp>
          <p:nvSpPr>
            <p:cNvPr id="18" name="object 7">
              <a:extLst>
                <a:ext uri="{FF2B5EF4-FFF2-40B4-BE49-F238E27FC236}">
                  <a16:creationId xmlns:a16="http://schemas.microsoft.com/office/drawing/2014/main" id="{FD774AC7-2C69-4D15-95F6-DEC4DB5AC868}"/>
                </a:ext>
              </a:extLst>
            </p:cNvPr>
            <p:cNvSpPr/>
            <p:nvPr/>
          </p:nvSpPr>
          <p:spPr>
            <a:xfrm>
              <a:off x="4658867" y="2173223"/>
              <a:ext cx="2473960" cy="2136775"/>
            </a:xfrm>
            <a:custGeom>
              <a:avLst/>
              <a:gdLst/>
              <a:ahLst/>
              <a:cxnLst/>
              <a:rect l="l" t="t" r="r" b="b"/>
              <a:pathLst>
                <a:path w="2473959" h="2136775">
                  <a:moveTo>
                    <a:pt x="1236726" y="0"/>
                  </a:moveTo>
                  <a:lnTo>
                    <a:pt x="1184449" y="937"/>
                  </a:lnTo>
                  <a:lnTo>
                    <a:pt x="1132725" y="3723"/>
                  </a:lnTo>
                  <a:lnTo>
                    <a:pt x="1081597" y="8323"/>
                  </a:lnTo>
                  <a:lnTo>
                    <a:pt x="1031108" y="14698"/>
                  </a:lnTo>
                  <a:lnTo>
                    <a:pt x="981300" y="22811"/>
                  </a:lnTo>
                  <a:lnTo>
                    <a:pt x="932218" y="32626"/>
                  </a:lnTo>
                  <a:lnTo>
                    <a:pt x="883902" y="44105"/>
                  </a:lnTo>
                  <a:lnTo>
                    <a:pt x="836398" y="57211"/>
                  </a:lnTo>
                  <a:lnTo>
                    <a:pt x="789746" y="71907"/>
                  </a:lnTo>
                  <a:lnTo>
                    <a:pt x="743992" y="88156"/>
                  </a:lnTo>
                  <a:lnTo>
                    <a:pt x="699176" y="105922"/>
                  </a:lnTo>
                  <a:lnTo>
                    <a:pt x="655343" y="125166"/>
                  </a:lnTo>
                  <a:lnTo>
                    <a:pt x="612535" y="145852"/>
                  </a:lnTo>
                  <a:lnTo>
                    <a:pt x="570795" y="167943"/>
                  </a:lnTo>
                  <a:lnTo>
                    <a:pt x="530166" y="191401"/>
                  </a:lnTo>
                  <a:lnTo>
                    <a:pt x="490691" y="216190"/>
                  </a:lnTo>
                  <a:lnTo>
                    <a:pt x="452412" y="242273"/>
                  </a:lnTo>
                  <a:lnTo>
                    <a:pt x="415374" y="269612"/>
                  </a:lnTo>
                  <a:lnTo>
                    <a:pt x="379619" y="298171"/>
                  </a:lnTo>
                  <a:lnTo>
                    <a:pt x="345189" y="327912"/>
                  </a:lnTo>
                  <a:lnTo>
                    <a:pt x="312127" y="358798"/>
                  </a:lnTo>
                  <a:lnTo>
                    <a:pt x="280478" y="390792"/>
                  </a:lnTo>
                  <a:lnTo>
                    <a:pt x="250283" y="423858"/>
                  </a:lnTo>
                  <a:lnTo>
                    <a:pt x="221585" y="457957"/>
                  </a:lnTo>
                  <a:lnTo>
                    <a:pt x="194427" y="493053"/>
                  </a:lnTo>
                  <a:lnTo>
                    <a:pt x="168853" y="529110"/>
                  </a:lnTo>
                  <a:lnTo>
                    <a:pt x="144905" y="566089"/>
                  </a:lnTo>
                  <a:lnTo>
                    <a:pt x="122626" y="603954"/>
                  </a:lnTo>
                  <a:lnTo>
                    <a:pt x="102059" y="642667"/>
                  </a:lnTo>
                  <a:lnTo>
                    <a:pt x="83248" y="682192"/>
                  </a:lnTo>
                  <a:lnTo>
                    <a:pt x="66234" y="722492"/>
                  </a:lnTo>
                  <a:lnTo>
                    <a:pt x="51061" y="763529"/>
                  </a:lnTo>
                  <a:lnTo>
                    <a:pt x="37771" y="805267"/>
                  </a:lnTo>
                  <a:lnTo>
                    <a:pt x="26409" y="847667"/>
                  </a:lnTo>
                  <a:lnTo>
                    <a:pt x="17016" y="890695"/>
                  </a:lnTo>
                  <a:lnTo>
                    <a:pt x="9636" y="934311"/>
                  </a:lnTo>
                  <a:lnTo>
                    <a:pt x="4311" y="978479"/>
                  </a:lnTo>
                  <a:lnTo>
                    <a:pt x="1084" y="1023162"/>
                  </a:lnTo>
                  <a:lnTo>
                    <a:pt x="0" y="1068324"/>
                  </a:lnTo>
                  <a:lnTo>
                    <a:pt x="1084" y="1113485"/>
                  </a:lnTo>
                  <a:lnTo>
                    <a:pt x="4311" y="1158168"/>
                  </a:lnTo>
                  <a:lnTo>
                    <a:pt x="9636" y="1202336"/>
                  </a:lnTo>
                  <a:lnTo>
                    <a:pt x="17016" y="1245952"/>
                  </a:lnTo>
                  <a:lnTo>
                    <a:pt x="26409" y="1288980"/>
                  </a:lnTo>
                  <a:lnTo>
                    <a:pt x="37771" y="1331380"/>
                  </a:lnTo>
                  <a:lnTo>
                    <a:pt x="51061" y="1373118"/>
                  </a:lnTo>
                  <a:lnTo>
                    <a:pt x="66234" y="1414155"/>
                  </a:lnTo>
                  <a:lnTo>
                    <a:pt x="83248" y="1454455"/>
                  </a:lnTo>
                  <a:lnTo>
                    <a:pt x="102059" y="1493980"/>
                  </a:lnTo>
                  <a:lnTo>
                    <a:pt x="122626" y="1532693"/>
                  </a:lnTo>
                  <a:lnTo>
                    <a:pt x="144905" y="1570558"/>
                  </a:lnTo>
                  <a:lnTo>
                    <a:pt x="168853" y="1607537"/>
                  </a:lnTo>
                  <a:lnTo>
                    <a:pt x="194427" y="1643594"/>
                  </a:lnTo>
                  <a:lnTo>
                    <a:pt x="221585" y="1678690"/>
                  </a:lnTo>
                  <a:lnTo>
                    <a:pt x="250283" y="1712789"/>
                  </a:lnTo>
                  <a:lnTo>
                    <a:pt x="280478" y="1745855"/>
                  </a:lnTo>
                  <a:lnTo>
                    <a:pt x="312127" y="1777849"/>
                  </a:lnTo>
                  <a:lnTo>
                    <a:pt x="345189" y="1808735"/>
                  </a:lnTo>
                  <a:lnTo>
                    <a:pt x="379619" y="1838476"/>
                  </a:lnTo>
                  <a:lnTo>
                    <a:pt x="415374" y="1867035"/>
                  </a:lnTo>
                  <a:lnTo>
                    <a:pt x="452412" y="1894374"/>
                  </a:lnTo>
                  <a:lnTo>
                    <a:pt x="490691" y="1920457"/>
                  </a:lnTo>
                  <a:lnTo>
                    <a:pt x="530166" y="1945246"/>
                  </a:lnTo>
                  <a:lnTo>
                    <a:pt x="570795" y="1968704"/>
                  </a:lnTo>
                  <a:lnTo>
                    <a:pt x="612535" y="1990795"/>
                  </a:lnTo>
                  <a:lnTo>
                    <a:pt x="655343" y="2011481"/>
                  </a:lnTo>
                  <a:lnTo>
                    <a:pt x="699176" y="2030725"/>
                  </a:lnTo>
                  <a:lnTo>
                    <a:pt x="743992" y="2048491"/>
                  </a:lnTo>
                  <a:lnTo>
                    <a:pt x="789746" y="2064740"/>
                  </a:lnTo>
                  <a:lnTo>
                    <a:pt x="836398" y="2079436"/>
                  </a:lnTo>
                  <a:lnTo>
                    <a:pt x="883902" y="2092542"/>
                  </a:lnTo>
                  <a:lnTo>
                    <a:pt x="932218" y="2104021"/>
                  </a:lnTo>
                  <a:lnTo>
                    <a:pt x="981300" y="2113836"/>
                  </a:lnTo>
                  <a:lnTo>
                    <a:pt x="1031108" y="2121949"/>
                  </a:lnTo>
                  <a:lnTo>
                    <a:pt x="1081597" y="2128324"/>
                  </a:lnTo>
                  <a:lnTo>
                    <a:pt x="1132725" y="2132924"/>
                  </a:lnTo>
                  <a:lnTo>
                    <a:pt x="1184449" y="2135710"/>
                  </a:lnTo>
                  <a:lnTo>
                    <a:pt x="1236726" y="2136648"/>
                  </a:lnTo>
                  <a:lnTo>
                    <a:pt x="1289002" y="2135710"/>
                  </a:lnTo>
                  <a:lnTo>
                    <a:pt x="1340726" y="2132924"/>
                  </a:lnTo>
                  <a:lnTo>
                    <a:pt x="1391854" y="2128324"/>
                  </a:lnTo>
                  <a:lnTo>
                    <a:pt x="1442343" y="2121949"/>
                  </a:lnTo>
                  <a:lnTo>
                    <a:pt x="1492151" y="2113836"/>
                  </a:lnTo>
                  <a:lnTo>
                    <a:pt x="1541233" y="2104021"/>
                  </a:lnTo>
                  <a:lnTo>
                    <a:pt x="1589549" y="2092542"/>
                  </a:lnTo>
                  <a:lnTo>
                    <a:pt x="1637053" y="2079436"/>
                  </a:lnTo>
                  <a:lnTo>
                    <a:pt x="1683705" y="2064740"/>
                  </a:lnTo>
                  <a:lnTo>
                    <a:pt x="1729459" y="2048491"/>
                  </a:lnTo>
                  <a:lnTo>
                    <a:pt x="1774275" y="2030725"/>
                  </a:lnTo>
                  <a:lnTo>
                    <a:pt x="1818108" y="2011481"/>
                  </a:lnTo>
                  <a:lnTo>
                    <a:pt x="1860916" y="1990795"/>
                  </a:lnTo>
                  <a:lnTo>
                    <a:pt x="1902656" y="1968704"/>
                  </a:lnTo>
                  <a:lnTo>
                    <a:pt x="1943285" y="1945246"/>
                  </a:lnTo>
                  <a:lnTo>
                    <a:pt x="1982760" y="1920457"/>
                  </a:lnTo>
                  <a:lnTo>
                    <a:pt x="2021039" y="1894374"/>
                  </a:lnTo>
                  <a:lnTo>
                    <a:pt x="2058077" y="1867035"/>
                  </a:lnTo>
                  <a:lnTo>
                    <a:pt x="2093832" y="1838476"/>
                  </a:lnTo>
                  <a:lnTo>
                    <a:pt x="2128262" y="1808735"/>
                  </a:lnTo>
                  <a:lnTo>
                    <a:pt x="2161324" y="1777849"/>
                  </a:lnTo>
                  <a:lnTo>
                    <a:pt x="2192973" y="1745855"/>
                  </a:lnTo>
                  <a:lnTo>
                    <a:pt x="2223168" y="1712789"/>
                  </a:lnTo>
                  <a:lnTo>
                    <a:pt x="2251866" y="1678690"/>
                  </a:lnTo>
                  <a:lnTo>
                    <a:pt x="2279024" y="1643594"/>
                  </a:lnTo>
                  <a:lnTo>
                    <a:pt x="2304598" y="1607537"/>
                  </a:lnTo>
                  <a:lnTo>
                    <a:pt x="2328546" y="1570558"/>
                  </a:lnTo>
                  <a:lnTo>
                    <a:pt x="2350825" y="1532693"/>
                  </a:lnTo>
                  <a:lnTo>
                    <a:pt x="2371392" y="1493980"/>
                  </a:lnTo>
                  <a:lnTo>
                    <a:pt x="2390203" y="1454455"/>
                  </a:lnTo>
                  <a:lnTo>
                    <a:pt x="2407217" y="1414155"/>
                  </a:lnTo>
                  <a:lnTo>
                    <a:pt x="2422390" y="1373118"/>
                  </a:lnTo>
                  <a:lnTo>
                    <a:pt x="2435680" y="1331380"/>
                  </a:lnTo>
                  <a:lnTo>
                    <a:pt x="2447042" y="1288980"/>
                  </a:lnTo>
                  <a:lnTo>
                    <a:pt x="2456435" y="1245952"/>
                  </a:lnTo>
                  <a:lnTo>
                    <a:pt x="2463815" y="1202336"/>
                  </a:lnTo>
                  <a:lnTo>
                    <a:pt x="2469140" y="1158168"/>
                  </a:lnTo>
                  <a:lnTo>
                    <a:pt x="2472367" y="1113485"/>
                  </a:lnTo>
                  <a:lnTo>
                    <a:pt x="2473452" y="1068324"/>
                  </a:lnTo>
                  <a:lnTo>
                    <a:pt x="2472367" y="1023162"/>
                  </a:lnTo>
                  <a:lnTo>
                    <a:pt x="2469140" y="978479"/>
                  </a:lnTo>
                  <a:lnTo>
                    <a:pt x="2463815" y="934311"/>
                  </a:lnTo>
                  <a:lnTo>
                    <a:pt x="2456435" y="890695"/>
                  </a:lnTo>
                  <a:lnTo>
                    <a:pt x="2447042" y="847667"/>
                  </a:lnTo>
                  <a:lnTo>
                    <a:pt x="2435680" y="805267"/>
                  </a:lnTo>
                  <a:lnTo>
                    <a:pt x="2422390" y="763529"/>
                  </a:lnTo>
                  <a:lnTo>
                    <a:pt x="2407217" y="722492"/>
                  </a:lnTo>
                  <a:lnTo>
                    <a:pt x="2390203" y="682192"/>
                  </a:lnTo>
                  <a:lnTo>
                    <a:pt x="2371392" y="642667"/>
                  </a:lnTo>
                  <a:lnTo>
                    <a:pt x="2350825" y="603954"/>
                  </a:lnTo>
                  <a:lnTo>
                    <a:pt x="2328546" y="566089"/>
                  </a:lnTo>
                  <a:lnTo>
                    <a:pt x="2304598" y="529110"/>
                  </a:lnTo>
                  <a:lnTo>
                    <a:pt x="2279024" y="493053"/>
                  </a:lnTo>
                  <a:lnTo>
                    <a:pt x="2251866" y="457957"/>
                  </a:lnTo>
                  <a:lnTo>
                    <a:pt x="2223168" y="423858"/>
                  </a:lnTo>
                  <a:lnTo>
                    <a:pt x="2192973" y="390792"/>
                  </a:lnTo>
                  <a:lnTo>
                    <a:pt x="2161324" y="358798"/>
                  </a:lnTo>
                  <a:lnTo>
                    <a:pt x="2128262" y="327912"/>
                  </a:lnTo>
                  <a:lnTo>
                    <a:pt x="2093832" y="298171"/>
                  </a:lnTo>
                  <a:lnTo>
                    <a:pt x="2058077" y="269612"/>
                  </a:lnTo>
                  <a:lnTo>
                    <a:pt x="2021039" y="242273"/>
                  </a:lnTo>
                  <a:lnTo>
                    <a:pt x="1982760" y="216190"/>
                  </a:lnTo>
                  <a:lnTo>
                    <a:pt x="1943285" y="191401"/>
                  </a:lnTo>
                  <a:lnTo>
                    <a:pt x="1902656" y="167943"/>
                  </a:lnTo>
                  <a:lnTo>
                    <a:pt x="1860916" y="145852"/>
                  </a:lnTo>
                  <a:lnTo>
                    <a:pt x="1818108" y="125166"/>
                  </a:lnTo>
                  <a:lnTo>
                    <a:pt x="1774275" y="105922"/>
                  </a:lnTo>
                  <a:lnTo>
                    <a:pt x="1729459" y="88156"/>
                  </a:lnTo>
                  <a:lnTo>
                    <a:pt x="1683705" y="71907"/>
                  </a:lnTo>
                  <a:lnTo>
                    <a:pt x="1637053" y="57211"/>
                  </a:lnTo>
                  <a:lnTo>
                    <a:pt x="1589549" y="44105"/>
                  </a:lnTo>
                  <a:lnTo>
                    <a:pt x="1541233" y="32626"/>
                  </a:lnTo>
                  <a:lnTo>
                    <a:pt x="1492151" y="22811"/>
                  </a:lnTo>
                  <a:lnTo>
                    <a:pt x="1442343" y="14698"/>
                  </a:lnTo>
                  <a:lnTo>
                    <a:pt x="1391854" y="8323"/>
                  </a:lnTo>
                  <a:lnTo>
                    <a:pt x="1340726" y="3723"/>
                  </a:lnTo>
                  <a:lnTo>
                    <a:pt x="1289002" y="937"/>
                  </a:lnTo>
                  <a:lnTo>
                    <a:pt x="1236726" y="0"/>
                  </a:lnTo>
                  <a:close/>
                </a:path>
              </a:pathLst>
            </a:custGeom>
            <a:solidFill>
              <a:srgbClr val="FFFFFF"/>
            </a:solidFill>
          </p:spPr>
          <p:txBody>
            <a:bodyPr wrap="square" lIns="0" tIns="0" rIns="0" bIns="0" rtlCol="0"/>
            <a:lstStyle/>
            <a:p>
              <a:endParaRPr/>
            </a:p>
          </p:txBody>
        </p:sp>
        <p:sp>
          <p:nvSpPr>
            <p:cNvPr id="19" name="object 8">
              <a:extLst>
                <a:ext uri="{FF2B5EF4-FFF2-40B4-BE49-F238E27FC236}">
                  <a16:creationId xmlns:a16="http://schemas.microsoft.com/office/drawing/2014/main" id="{E31E1F36-734A-4E1E-8BFB-CA2D82AA93AD}"/>
                </a:ext>
              </a:extLst>
            </p:cNvPr>
            <p:cNvSpPr/>
            <p:nvPr/>
          </p:nvSpPr>
          <p:spPr>
            <a:xfrm>
              <a:off x="4658867" y="2173223"/>
              <a:ext cx="2473960" cy="2136775"/>
            </a:xfrm>
            <a:custGeom>
              <a:avLst/>
              <a:gdLst/>
              <a:ahLst/>
              <a:cxnLst/>
              <a:rect l="l" t="t" r="r" b="b"/>
              <a:pathLst>
                <a:path w="2473959" h="2136775">
                  <a:moveTo>
                    <a:pt x="0" y="1068324"/>
                  </a:moveTo>
                  <a:lnTo>
                    <a:pt x="1084" y="1023162"/>
                  </a:lnTo>
                  <a:lnTo>
                    <a:pt x="4311" y="978479"/>
                  </a:lnTo>
                  <a:lnTo>
                    <a:pt x="9636" y="934311"/>
                  </a:lnTo>
                  <a:lnTo>
                    <a:pt x="17016" y="890695"/>
                  </a:lnTo>
                  <a:lnTo>
                    <a:pt x="26409" y="847667"/>
                  </a:lnTo>
                  <a:lnTo>
                    <a:pt x="37771" y="805267"/>
                  </a:lnTo>
                  <a:lnTo>
                    <a:pt x="51061" y="763529"/>
                  </a:lnTo>
                  <a:lnTo>
                    <a:pt x="66234" y="722492"/>
                  </a:lnTo>
                  <a:lnTo>
                    <a:pt x="83248" y="682192"/>
                  </a:lnTo>
                  <a:lnTo>
                    <a:pt x="102059" y="642667"/>
                  </a:lnTo>
                  <a:lnTo>
                    <a:pt x="122626" y="603954"/>
                  </a:lnTo>
                  <a:lnTo>
                    <a:pt x="144905" y="566089"/>
                  </a:lnTo>
                  <a:lnTo>
                    <a:pt x="168853" y="529110"/>
                  </a:lnTo>
                  <a:lnTo>
                    <a:pt x="194427" y="493053"/>
                  </a:lnTo>
                  <a:lnTo>
                    <a:pt x="221585" y="457957"/>
                  </a:lnTo>
                  <a:lnTo>
                    <a:pt x="250283" y="423858"/>
                  </a:lnTo>
                  <a:lnTo>
                    <a:pt x="280478" y="390792"/>
                  </a:lnTo>
                  <a:lnTo>
                    <a:pt x="312127" y="358798"/>
                  </a:lnTo>
                  <a:lnTo>
                    <a:pt x="345189" y="327912"/>
                  </a:lnTo>
                  <a:lnTo>
                    <a:pt x="379619" y="298171"/>
                  </a:lnTo>
                  <a:lnTo>
                    <a:pt x="415374" y="269612"/>
                  </a:lnTo>
                  <a:lnTo>
                    <a:pt x="452412" y="242273"/>
                  </a:lnTo>
                  <a:lnTo>
                    <a:pt x="490691" y="216190"/>
                  </a:lnTo>
                  <a:lnTo>
                    <a:pt x="530166" y="191401"/>
                  </a:lnTo>
                  <a:lnTo>
                    <a:pt x="570795" y="167943"/>
                  </a:lnTo>
                  <a:lnTo>
                    <a:pt x="612535" y="145852"/>
                  </a:lnTo>
                  <a:lnTo>
                    <a:pt x="655343" y="125166"/>
                  </a:lnTo>
                  <a:lnTo>
                    <a:pt x="699176" y="105922"/>
                  </a:lnTo>
                  <a:lnTo>
                    <a:pt x="743992" y="88156"/>
                  </a:lnTo>
                  <a:lnTo>
                    <a:pt x="789746" y="71907"/>
                  </a:lnTo>
                  <a:lnTo>
                    <a:pt x="836398" y="57211"/>
                  </a:lnTo>
                  <a:lnTo>
                    <a:pt x="883902" y="44105"/>
                  </a:lnTo>
                  <a:lnTo>
                    <a:pt x="932218" y="32626"/>
                  </a:lnTo>
                  <a:lnTo>
                    <a:pt x="981300" y="22811"/>
                  </a:lnTo>
                  <a:lnTo>
                    <a:pt x="1031108" y="14698"/>
                  </a:lnTo>
                  <a:lnTo>
                    <a:pt x="1081597" y="8323"/>
                  </a:lnTo>
                  <a:lnTo>
                    <a:pt x="1132725" y="3723"/>
                  </a:lnTo>
                  <a:lnTo>
                    <a:pt x="1184449" y="937"/>
                  </a:lnTo>
                  <a:lnTo>
                    <a:pt x="1236726" y="0"/>
                  </a:lnTo>
                  <a:lnTo>
                    <a:pt x="1289002" y="937"/>
                  </a:lnTo>
                  <a:lnTo>
                    <a:pt x="1340726" y="3723"/>
                  </a:lnTo>
                  <a:lnTo>
                    <a:pt x="1391854" y="8323"/>
                  </a:lnTo>
                  <a:lnTo>
                    <a:pt x="1442343" y="14698"/>
                  </a:lnTo>
                  <a:lnTo>
                    <a:pt x="1492151" y="22811"/>
                  </a:lnTo>
                  <a:lnTo>
                    <a:pt x="1541233" y="32626"/>
                  </a:lnTo>
                  <a:lnTo>
                    <a:pt x="1589549" y="44105"/>
                  </a:lnTo>
                  <a:lnTo>
                    <a:pt x="1637053" y="57211"/>
                  </a:lnTo>
                  <a:lnTo>
                    <a:pt x="1683705" y="71907"/>
                  </a:lnTo>
                  <a:lnTo>
                    <a:pt x="1729459" y="88156"/>
                  </a:lnTo>
                  <a:lnTo>
                    <a:pt x="1774275" y="105922"/>
                  </a:lnTo>
                  <a:lnTo>
                    <a:pt x="1818108" y="125166"/>
                  </a:lnTo>
                  <a:lnTo>
                    <a:pt x="1860916" y="145852"/>
                  </a:lnTo>
                  <a:lnTo>
                    <a:pt x="1902656" y="167943"/>
                  </a:lnTo>
                  <a:lnTo>
                    <a:pt x="1943285" y="191401"/>
                  </a:lnTo>
                  <a:lnTo>
                    <a:pt x="1982760" y="216190"/>
                  </a:lnTo>
                  <a:lnTo>
                    <a:pt x="2021039" y="242273"/>
                  </a:lnTo>
                  <a:lnTo>
                    <a:pt x="2058077" y="269612"/>
                  </a:lnTo>
                  <a:lnTo>
                    <a:pt x="2093832" y="298171"/>
                  </a:lnTo>
                  <a:lnTo>
                    <a:pt x="2128262" y="327912"/>
                  </a:lnTo>
                  <a:lnTo>
                    <a:pt x="2161324" y="358798"/>
                  </a:lnTo>
                  <a:lnTo>
                    <a:pt x="2192973" y="390792"/>
                  </a:lnTo>
                  <a:lnTo>
                    <a:pt x="2223168" y="423858"/>
                  </a:lnTo>
                  <a:lnTo>
                    <a:pt x="2251866" y="457957"/>
                  </a:lnTo>
                  <a:lnTo>
                    <a:pt x="2279024" y="493053"/>
                  </a:lnTo>
                  <a:lnTo>
                    <a:pt x="2304598" y="529110"/>
                  </a:lnTo>
                  <a:lnTo>
                    <a:pt x="2328546" y="566089"/>
                  </a:lnTo>
                  <a:lnTo>
                    <a:pt x="2350825" y="603954"/>
                  </a:lnTo>
                  <a:lnTo>
                    <a:pt x="2371392" y="642667"/>
                  </a:lnTo>
                  <a:lnTo>
                    <a:pt x="2390203" y="682192"/>
                  </a:lnTo>
                  <a:lnTo>
                    <a:pt x="2407217" y="722492"/>
                  </a:lnTo>
                  <a:lnTo>
                    <a:pt x="2422390" y="763529"/>
                  </a:lnTo>
                  <a:lnTo>
                    <a:pt x="2435680" y="805267"/>
                  </a:lnTo>
                  <a:lnTo>
                    <a:pt x="2447042" y="847667"/>
                  </a:lnTo>
                  <a:lnTo>
                    <a:pt x="2456435" y="890695"/>
                  </a:lnTo>
                  <a:lnTo>
                    <a:pt x="2463815" y="934311"/>
                  </a:lnTo>
                  <a:lnTo>
                    <a:pt x="2469140" y="978479"/>
                  </a:lnTo>
                  <a:lnTo>
                    <a:pt x="2472367" y="1023162"/>
                  </a:lnTo>
                  <a:lnTo>
                    <a:pt x="2473452" y="1068324"/>
                  </a:lnTo>
                  <a:lnTo>
                    <a:pt x="2472367" y="1113485"/>
                  </a:lnTo>
                  <a:lnTo>
                    <a:pt x="2469140" y="1158168"/>
                  </a:lnTo>
                  <a:lnTo>
                    <a:pt x="2463815" y="1202336"/>
                  </a:lnTo>
                  <a:lnTo>
                    <a:pt x="2456435" y="1245952"/>
                  </a:lnTo>
                  <a:lnTo>
                    <a:pt x="2447042" y="1288980"/>
                  </a:lnTo>
                  <a:lnTo>
                    <a:pt x="2435680" y="1331380"/>
                  </a:lnTo>
                  <a:lnTo>
                    <a:pt x="2422390" y="1373118"/>
                  </a:lnTo>
                  <a:lnTo>
                    <a:pt x="2407217" y="1414155"/>
                  </a:lnTo>
                  <a:lnTo>
                    <a:pt x="2390203" y="1454455"/>
                  </a:lnTo>
                  <a:lnTo>
                    <a:pt x="2371392" y="1493980"/>
                  </a:lnTo>
                  <a:lnTo>
                    <a:pt x="2350825" y="1532693"/>
                  </a:lnTo>
                  <a:lnTo>
                    <a:pt x="2328546" y="1570558"/>
                  </a:lnTo>
                  <a:lnTo>
                    <a:pt x="2304598" y="1607537"/>
                  </a:lnTo>
                  <a:lnTo>
                    <a:pt x="2279024" y="1643594"/>
                  </a:lnTo>
                  <a:lnTo>
                    <a:pt x="2251866" y="1678690"/>
                  </a:lnTo>
                  <a:lnTo>
                    <a:pt x="2223168" y="1712789"/>
                  </a:lnTo>
                  <a:lnTo>
                    <a:pt x="2192973" y="1745855"/>
                  </a:lnTo>
                  <a:lnTo>
                    <a:pt x="2161324" y="1777849"/>
                  </a:lnTo>
                  <a:lnTo>
                    <a:pt x="2128262" y="1808735"/>
                  </a:lnTo>
                  <a:lnTo>
                    <a:pt x="2093832" y="1838476"/>
                  </a:lnTo>
                  <a:lnTo>
                    <a:pt x="2058077" y="1867035"/>
                  </a:lnTo>
                  <a:lnTo>
                    <a:pt x="2021039" y="1894374"/>
                  </a:lnTo>
                  <a:lnTo>
                    <a:pt x="1982760" y="1920457"/>
                  </a:lnTo>
                  <a:lnTo>
                    <a:pt x="1943285" y="1945246"/>
                  </a:lnTo>
                  <a:lnTo>
                    <a:pt x="1902656" y="1968704"/>
                  </a:lnTo>
                  <a:lnTo>
                    <a:pt x="1860916" y="1990795"/>
                  </a:lnTo>
                  <a:lnTo>
                    <a:pt x="1818108" y="2011481"/>
                  </a:lnTo>
                  <a:lnTo>
                    <a:pt x="1774275" y="2030725"/>
                  </a:lnTo>
                  <a:lnTo>
                    <a:pt x="1729459" y="2048491"/>
                  </a:lnTo>
                  <a:lnTo>
                    <a:pt x="1683705" y="2064740"/>
                  </a:lnTo>
                  <a:lnTo>
                    <a:pt x="1637053" y="2079436"/>
                  </a:lnTo>
                  <a:lnTo>
                    <a:pt x="1589549" y="2092542"/>
                  </a:lnTo>
                  <a:lnTo>
                    <a:pt x="1541233" y="2104021"/>
                  </a:lnTo>
                  <a:lnTo>
                    <a:pt x="1492151" y="2113836"/>
                  </a:lnTo>
                  <a:lnTo>
                    <a:pt x="1442343" y="2121949"/>
                  </a:lnTo>
                  <a:lnTo>
                    <a:pt x="1391854" y="2128324"/>
                  </a:lnTo>
                  <a:lnTo>
                    <a:pt x="1340726" y="2132924"/>
                  </a:lnTo>
                  <a:lnTo>
                    <a:pt x="1289002" y="2135710"/>
                  </a:lnTo>
                  <a:lnTo>
                    <a:pt x="1236726" y="2136648"/>
                  </a:lnTo>
                  <a:lnTo>
                    <a:pt x="1184449" y="2135710"/>
                  </a:lnTo>
                  <a:lnTo>
                    <a:pt x="1132725" y="2132924"/>
                  </a:lnTo>
                  <a:lnTo>
                    <a:pt x="1081597" y="2128324"/>
                  </a:lnTo>
                  <a:lnTo>
                    <a:pt x="1031108" y="2121949"/>
                  </a:lnTo>
                  <a:lnTo>
                    <a:pt x="981300" y="2113836"/>
                  </a:lnTo>
                  <a:lnTo>
                    <a:pt x="932218" y="2104021"/>
                  </a:lnTo>
                  <a:lnTo>
                    <a:pt x="883902" y="2092542"/>
                  </a:lnTo>
                  <a:lnTo>
                    <a:pt x="836398" y="2079436"/>
                  </a:lnTo>
                  <a:lnTo>
                    <a:pt x="789746" y="2064740"/>
                  </a:lnTo>
                  <a:lnTo>
                    <a:pt x="743992" y="2048491"/>
                  </a:lnTo>
                  <a:lnTo>
                    <a:pt x="699176" y="2030725"/>
                  </a:lnTo>
                  <a:lnTo>
                    <a:pt x="655343" y="2011481"/>
                  </a:lnTo>
                  <a:lnTo>
                    <a:pt x="612535" y="1990795"/>
                  </a:lnTo>
                  <a:lnTo>
                    <a:pt x="570795" y="1968704"/>
                  </a:lnTo>
                  <a:lnTo>
                    <a:pt x="530166" y="1945246"/>
                  </a:lnTo>
                  <a:lnTo>
                    <a:pt x="490691" y="1920457"/>
                  </a:lnTo>
                  <a:lnTo>
                    <a:pt x="452412" y="1894374"/>
                  </a:lnTo>
                  <a:lnTo>
                    <a:pt x="415374" y="1867035"/>
                  </a:lnTo>
                  <a:lnTo>
                    <a:pt x="379619" y="1838476"/>
                  </a:lnTo>
                  <a:lnTo>
                    <a:pt x="345189" y="1808735"/>
                  </a:lnTo>
                  <a:lnTo>
                    <a:pt x="312127" y="1777849"/>
                  </a:lnTo>
                  <a:lnTo>
                    <a:pt x="280478" y="1745855"/>
                  </a:lnTo>
                  <a:lnTo>
                    <a:pt x="250283" y="1712789"/>
                  </a:lnTo>
                  <a:lnTo>
                    <a:pt x="221585" y="1678690"/>
                  </a:lnTo>
                  <a:lnTo>
                    <a:pt x="194427" y="1643594"/>
                  </a:lnTo>
                  <a:lnTo>
                    <a:pt x="168853" y="1607537"/>
                  </a:lnTo>
                  <a:lnTo>
                    <a:pt x="144905" y="1570558"/>
                  </a:lnTo>
                  <a:lnTo>
                    <a:pt x="122626" y="1532693"/>
                  </a:lnTo>
                  <a:lnTo>
                    <a:pt x="102059" y="1493980"/>
                  </a:lnTo>
                  <a:lnTo>
                    <a:pt x="83248" y="1454455"/>
                  </a:lnTo>
                  <a:lnTo>
                    <a:pt x="66234" y="1414155"/>
                  </a:lnTo>
                  <a:lnTo>
                    <a:pt x="51061" y="1373118"/>
                  </a:lnTo>
                  <a:lnTo>
                    <a:pt x="37771" y="1331380"/>
                  </a:lnTo>
                  <a:lnTo>
                    <a:pt x="26409" y="1288980"/>
                  </a:lnTo>
                  <a:lnTo>
                    <a:pt x="17016" y="1245952"/>
                  </a:lnTo>
                  <a:lnTo>
                    <a:pt x="9636" y="1202336"/>
                  </a:lnTo>
                  <a:lnTo>
                    <a:pt x="4311" y="1158168"/>
                  </a:lnTo>
                  <a:lnTo>
                    <a:pt x="1084" y="1113485"/>
                  </a:lnTo>
                  <a:lnTo>
                    <a:pt x="0" y="1068324"/>
                  </a:lnTo>
                  <a:close/>
                </a:path>
              </a:pathLst>
            </a:custGeom>
            <a:ln w="57912">
              <a:solidFill>
                <a:srgbClr val="6F2F9F"/>
              </a:solidFill>
            </a:ln>
          </p:spPr>
          <p:txBody>
            <a:bodyPr wrap="square" lIns="0" tIns="0" rIns="0" bIns="0" rtlCol="0"/>
            <a:lstStyle/>
            <a:p>
              <a:endParaRPr/>
            </a:p>
          </p:txBody>
        </p:sp>
      </p:grpSp>
      <p:sp>
        <p:nvSpPr>
          <p:cNvPr id="20" name="object 9">
            <a:extLst>
              <a:ext uri="{FF2B5EF4-FFF2-40B4-BE49-F238E27FC236}">
                <a16:creationId xmlns:a16="http://schemas.microsoft.com/office/drawing/2014/main" id="{942BB6E8-86CA-4DF9-9944-FD019C930532}"/>
              </a:ext>
            </a:extLst>
          </p:cNvPr>
          <p:cNvSpPr txBox="1"/>
          <p:nvPr/>
        </p:nvSpPr>
        <p:spPr>
          <a:xfrm>
            <a:off x="5069903" y="4741925"/>
            <a:ext cx="1231265" cy="330835"/>
          </a:xfrm>
          <a:prstGeom prst="rect">
            <a:avLst/>
          </a:prstGeom>
        </p:spPr>
        <p:txBody>
          <a:bodyPr vert="horz" wrap="square" lIns="0" tIns="13335" rIns="0" bIns="0" rtlCol="0">
            <a:spAutoFit/>
          </a:bodyPr>
          <a:lstStyle/>
          <a:p>
            <a:pPr marL="12700">
              <a:lnSpc>
                <a:spcPct val="100000"/>
              </a:lnSpc>
              <a:spcBef>
                <a:spcPts val="105"/>
              </a:spcBef>
              <a:tabLst>
                <a:tab pos="1049655" algn="l"/>
              </a:tabLst>
            </a:pPr>
            <a:r>
              <a:rPr sz="2000" b="1" spc="220" dirty="0">
                <a:solidFill>
                  <a:schemeClr val="tx1"/>
                </a:solidFill>
                <a:latin typeface="Cavolini" panose="03000502040302020204" pitchFamily="66" charset="0"/>
                <a:cs typeface="Cavolini" panose="03000502040302020204" pitchFamily="66" charset="0"/>
              </a:rPr>
              <a:t>Phase</a:t>
            </a:r>
            <a:r>
              <a:rPr sz="2000" b="1" dirty="0">
                <a:solidFill>
                  <a:schemeClr val="tx1"/>
                </a:solidFill>
                <a:latin typeface="Cavolini" panose="03000502040302020204" pitchFamily="66" charset="0"/>
                <a:cs typeface="Cavolini" panose="03000502040302020204" pitchFamily="66" charset="0"/>
              </a:rPr>
              <a:t>	</a:t>
            </a:r>
            <a:r>
              <a:rPr lang="en-GB" sz="2000" b="1" spc="-50" dirty="0">
                <a:solidFill>
                  <a:schemeClr val="tx1"/>
                </a:solidFill>
                <a:latin typeface="Cavolini" panose="03000502040302020204" pitchFamily="66" charset="0"/>
                <a:cs typeface="Cavolini" panose="03000502040302020204" pitchFamily="66" charset="0"/>
              </a:rPr>
              <a:t>6</a:t>
            </a:r>
            <a:endParaRPr sz="2000" b="1" dirty="0">
              <a:solidFill>
                <a:schemeClr val="tx1"/>
              </a:solidFill>
              <a:latin typeface="Cavolini" panose="03000502040302020204" pitchFamily="66" charset="0"/>
              <a:cs typeface="Cavolini" panose="03000502040302020204" pitchFamily="66" charset="0"/>
            </a:endParaRPr>
          </a:p>
        </p:txBody>
      </p:sp>
      <p:pic>
        <p:nvPicPr>
          <p:cNvPr id="21" name="object 14">
            <a:extLst>
              <a:ext uri="{FF2B5EF4-FFF2-40B4-BE49-F238E27FC236}">
                <a16:creationId xmlns:a16="http://schemas.microsoft.com/office/drawing/2014/main" id="{090517AC-0EC5-4D8C-9BCB-30C36984F214}"/>
              </a:ext>
            </a:extLst>
          </p:cNvPr>
          <p:cNvPicPr/>
          <p:nvPr/>
        </p:nvPicPr>
        <p:blipFill>
          <a:blip r:embed="rId3" cstate="print"/>
          <a:stretch>
            <a:fillRect/>
          </a:stretch>
        </p:blipFill>
        <p:spPr>
          <a:xfrm>
            <a:off x="8686800" y="3492245"/>
            <a:ext cx="2310383" cy="2499360"/>
          </a:xfrm>
          <a:prstGeom prst="rect">
            <a:avLst/>
          </a:prstGeom>
        </p:spPr>
      </p:pic>
      <p:grpSp>
        <p:nvGrpSpPr>
          <p:cNvPr id="22" name="object 10">
            <a:extLst>
              <a:ext uri="{FF2B5EF4-FFF2-40B4-BE49-F238E27FC236}">
                <a16:creationId xmlns:a16="http://schemas.microsoft.com/office/drawing/2014/main" id="{040217A1-53F1-4238-ABDB-48D2B70EC84A}"/>
              </a:ext>
            </a:extLst>
          </p:cNvPr>
          <p:cNvGrpSpPr/>
          <p:nvPr/>
        </p:nvGrpSpPr>
        <p:grpSpPr>
          <a:xfrm>
            <a:off x="106442" y="2667000"/>
            <a:ext cx="3744722" cy="3801236"/>
            <a:chOff x="187452" y="1383791"/>
            <a:chExt cx="4243070" cy="5084445"/>
          </a:xfrm>
        </p:grpSpPr>
        <p:sp>
          <p:nvSpPr>
            <p:cNvPr id="23" name="object 11">
              <a:extLst>
                <a:ext uri="{FF2B5EF4-FFF2-40B4-BE49-F238E27FC236}">
                  <a16:creationId xmlns:a16="http://schemas.microsoft.com/office/drawing/2014/main" id="{96511975-4370-4611-AD6A-32406E6F318A}"/>
                </a:ext>
              </a:extLst>
            </p:cNvPr>
            <p:cNvSpPr/>
            <p:nvPr/>
          </p:nvSpPr>
          <p:spPr>
            <a:xfrm>
              <a:off x="206502" y="1402841"/>
              <a:ext cx="4204970" cy="5046345"/>
            </a:xfrm>
            <a:custGeom>
              <a:avLst/>
              <a:gdLst/>
              <a:ahLst/>
              <a:cxnLst/>
              <a:rect l="l" t="t" r="r" b="b"/>
              <a:pathLst>
                <a:path w="4204970" h="5046345">
                  <a:moveTo>
                    <a:pt x="3503930" y="0"/>
                  </a:moveTo>
                  <a:lnTo>
                    <a:pt x="700798" y="0"/>
                  </a:lnTo>
                  <a:lnTo>
                    <a:pt x="652817" y="1617"/>
                  </a:lnTo>
                  <a:lnTo>
                    <a:pt x="605703" y="6398"/>
                  </a:lnTo>
                  <a:lnTo>
                    <a:pt x="559561" y="14240"/>
                  </a:lnTo>
                  <a:lnTo>
                    <a:pt x="514496" y="25037"/>
                  </a:lnTo>
                  <a:lnTo>
                    <a:pt x="470612" y="38685"/>
                  </a:lnTo>
                  <a:lnTo>
                    <a:pt x="428014" y="55080"/>
                  </a:lnTo>
                  <a:lnTo>
                    <a:pt x="386805" y="74117"/>
                  </a:lnTo>
                  <a:lnTo>
                    <a:pt x="347090" y="95692"/>
                  </a:lnTo>
                  <a:lnTo>
                    <a:pt x="308973" y="119700"/>
                  </a:lnTo>
                  <a:lnTo>
                    <a:pt x="272559" y="146037"/>
                  </a:lnTo>
                  <a:lnTo>
                    <a:pt x="237952" y="174598"/>
                  </a:lnTo>
                  <a:lnTo>
                    <a:pt x="205257" y="205279"/>
                  </a:lnTo>
                  <a:lnTo>
                    <a:pt x="174577" y="237976"/>
                  </a:lnTo>
                  <a:lnTo>
                    <a:pt x="146018" y="272583"/>
                  </a:lnTo>
                  <a:lnTo>
                    <a:pt x="119684" y="308998"/>
                  </a:lnTo>
                  <a:lnTo>
                    <a:pt x="95678" y="347114"/>
                  </a:lnTo>
                  <a:lnTo>
                    <a:pt x="74106" y="386828"/>
                  </a:lnTo>
                  <a:lnTo>
                    <a:pt x="55071" y="428035"/>
                  </a:lnTo>
                  <a:lnTo>
                    <a:pt x="38679" y="470631"/>
                  </a:lnTo>
                  <a:lnTo>
                    <a:pt x="25032" y="514511"/>
                  </a:lnTo>
                  <a:lnTo>
                    <a:pt x="14237" y="559571"/>
                  </a:lnTo>
                  <a:lnTo>
                    <a:pt x="6397" y="605707"/>
                  </a:lnTo>
                  <a:lnTo>
                    <a:pt x="1616" y="652813"/>
                  </a:lnTo>
                  <a:lnTo>
                    <a:pt x="0" y="700786"/>
                  </a:lnTo>
                  <a:lnTo>
                    <a:pt x="0" y="4345165"/>
                  </a:lnTo>
                  <a:lnTo>
                    <a:pt x="1616" y="4393146"/>
                  </a:lnTo>
                  <a:lnTo>
                    <a:pt x="6397" y="4440260"/>
                  </a:lnTo>
                  <a:lnTo>
                    <a:pt x="14237" y="4486402"/>
                  </a:lnTo>
                  <a:lnTo>
                    <a:pt x="25032" y="4531467"/>
                  </a:lnTo>
                  <a:lnTo>
                    <a:pt x="38679" y="4575351"/>
                  </a:lnTo>
                  <a:lnTo>
                    <a:pt x="55071" y="4617949"/>
                  </a:lnTo>
                  <a:lnTo>
                    <a:pt x="74106" y="4659158"/>
                  </a:lnTo>
                  <a:lnTo>
                    <a:pt x="95678" y="4698873"/>
                  </a:lnTo>
                  <a:lnTo>
                    <a:pt x="119684" y="4736990"/>
                  </a:lnTo>
                  <a:lnTo>
                    <a:pt x="146018" y="4773404"/>
                  </a:lnTo>
                  <a:lnTo>
                    <a:pt x="174577" y="4808011"/>
                  </a:lnTo>
                  <a:lnTo>
                    <a:pt x="205257" y="4840706"/>
                  </a:lnTo>
                  <a:lnTo>
                    <a:pt x="237952" y="4871386"/>
                  </a:lnTo>
                  <a:lnTo>
                    <a:pt x="272559" y="4899945"/>
                  </a:lnTo>
                  <a:lnTo>
                    <a:pt x="308973" y="4926279"/>
                  </a:lnTo>
                  <a:lnTo>
                    <a:pt x="347090" y="4950285"/>
                  </a:lnTo>
                  <a:lnTo>
                    <a:pt x="386805" y="4971857"/>
                  </a:lnTo>
                  <a:lnTo>
                    <a:pt x="428014" y="4990892"/>
                  </a:lnTo>
                  <a:lnTo>
                    <a:pt x="470612" y="5007284"/>
                  </a:lnTo>
                  <a:lnTo>
                    <a:pt x="514496" y="5020931"/>
                  </a:lnTo>
                  <a:lnTo>
                    <a:pt x="559561" y="5031726"/>
                  </a:lnTo>
                  <a:lnTo>
                    <a:pt x="605703" y="5039566"/>
                  </a:lnTo>
                  <a:lnTo>
                    <a:pt x="652817" y="5044347"/>
                  </a:lnTo>
                  <a:lnTo>
                    <a:pt x="700798" y="5045964"/>
                  </a:lnTo>
                  <a:lnTo>
                    <a:pt x="3503930" y="5045964"/>
                  </a:lnTo>
                  <a:lnTo>
                    <a:pt x="3551902" y="5044347"/>
                  </a:lnTo>
                  <a:lnTo>
                    <a:pt x="3599008" y="5039566"/>
                  </a:lnTo>
                  <a:lnTo>
                    <a:pt x="3645144" y="5031726"/>
                  </a:lnTo>
                  <a:lnTo>
                    <a:pt x="3690204" y="5020931"/>
                  </a:lnTo>
                  <a:lnTo>
                    <a:pt x="3734084" y="5007284"/>
                  </a:lnTo>
                  <a:lnTo>
                    <a:pt x="3776680" y="4990892"/>
                  </a:lnTo>
                  <a:lnTo>
                    <a:pt x="3817887" y="4971857"/>
                  </a:lnTo>
                  <a:lnTo>
                    <a:pt x="3857601" y="4950285"/>
                  </a:lnTo>
                  <a:lnTo>
                    <a:pt x="3895717" y="4926279"/>
                  </a:lnTo>
                  <a:lnTo>
                    <a:pt x="3932132" y="4899945"/>
                  </a:lnTo>
                  <a:lnTo>
                    <a:pt x="3966739" y="4871386"/>
                  </a:lnTo>
                  <a:lnTo>
                    <a:pt x="3999436" y="4840706"/>
                  </a:lnTo>
                  <a:lnTo>
                    <a:pt x="4030117" y="4808011"/>
                  </a:lnTo>
                  <a:lnTo>
                    <a:pt x="4058678" y="4773404"/>
                  </a:lnTo>
                  <a:lnTo>
                    <a:pt x="4085015" y="4736990"/>
                  </a:lnTo>
                  <a:lnTo>
                    <a:pt x="4109023" y="4698873"/>
                  </a:lnTo>
                  <a:lnTo>
                    <a:pt x="4130598" y="4659158"/>
                  </a:lnTo>
                  <a:lnTo>
                    <a:pt x="4149635" y="4617949"/>
                  </a:lnTo>
                  <a:lnTo>
                    <a:pt x="4166030" y="4575351"/>
                  </a:lnTo>
                  <a:lnTo>
                    <a:pt x="4179678" y="4531467"/>
                  </a:lnTo>
                  <a:lnTo>
                    <a:pt x="4190475" y="4486402"/>
                  </a:lnTo>
                  <a:lnTo>
                    <a:pt x="4198317" y="4440260"/>
                  </a:lnTo>
                  <a:lnTo>
                    <a:pt x="4203098" y="4393146"/>
                  </a:lnTo>
                  <a:lnTo>
                    <a:pt x="4204716" y="4345165"/>
                  </a:lnTo>
                  <a:lnTo>
                    <a:pt x="4204716" y="700786"/>
                  </a:lnTo>
                  <a:lnTo>
                    <a:pt x="4203098" y="652813"/>
                  </a:lnTo>
                  <a:lnTo>
                    <a:pt x="4198317" y="605707"/>
                  </a:lnTo>
                  <a:lnTo>
                    <a:pt x="4190475" y="559571"/>
                  </a:lnTo>
                  <a:lnTo>
                    <a:pt x="4179678" y="514511"/>
                  </a:lnTo>
                  <a:lnTo>
                    <a:pt x="4166030" y="470631"/>
                  </a:lnTo>
                  <a:lnTo>
                    <a:pt x="4149635" y="428035"/>
                  </a:lnTo>
                  <a:lnTo>
                    <a:pt x="4130598" y="386828"/>
                  </a:lnTo>
                  <a:lnTo>
                    <a:pt x="4109023" y="347114"/>
                  </a:lnTo>
                  <a:lnTo>
                    <a:pt x="4085015" y="308998"/>
                  </a:lnTo>
                  <a:lnTo>
                    <a:pt x="4058678" y="272583"/>
                  </a:lnTo>
                  <a:lnTo>
                    <a:pt x="4030117" y="237976"/>
                  </a:lnTo>
                  <a:lnTo>
                    <a:pt x="3999436" y="205279"/>
                  </a:lnTo>
                  <a:lnTo>
                    <a:pt x="3966739" y="174598"/>
                  </a:lnTo>
                  <a:lnTo>
                    <a:pt x="3932132" y="146037"/>
                  </a:lnTo>
                  <a:lnTo>
                    <a:pt x="3895717" y="119700"/>
                  </a:lnTo>
                  <a:lnTo>
                    <a:pt x="3857601" y="95692"/>
                  </a:lnTo>
                  <a:lnTo>
                    <a:pt x="3817887" y="74117"/>
                  </a:lnTo>
                  <a:lnTo>
                    <a:pt x="3776680" y="55080"/>
                  </a:lnTo>
                  <a:lnTo>
                    <a:pt x="3734084" y="38685"/>
                  </a:lnTo>
                  <a:lnTo>
                    <a:pt x="3690204" y="25037"/>
                  </a:lnTo>
                  <a:lnTo>
                    <a:pt x="3645144" y="14240"/>
                  </a:lnTo>
                  <a:lnTo>
                    <a:pt x="3599008" y="6398"/>
                  </a:lnTo>
                  <a:lnTo>
                    <a:pt x="3551902" y="1617"/>
                  </a:lnTo>
                  <a:lnTo>
                    <a:pt x="3503930" y="0"/>
                  </a:lnTo>
                  <a:close/>
                </a:path>
              </a:pathLst>
            </a:custGeom>
            <a:solidFill>
              <a:srgbClr val="FFFFFF"/>
            </a:solidFill>
          </p:spPr>
          <p:txBody>
            <a:bodyPr wrap="square" lIns="0" tIns="0" rIns="0" bIns="0" rtlCol="0"/>
            <a:lstStyle/>
            <a:p>
              <a:endParaRPr/>
            </a:p>
          </p:txBody>
        </p:sp>
        <p:sp>
          <p:nvSpPr>
            <p:cNvPr id="24" name="object 12">
              <a:extLst>
                <a:ext uri="{FF2B5EF4-FFF2-40B4-BE49-F238E27FC236}">
                  <a16:creationId xmlns:a16="http://schemas.microsoft.com/office/drawing/2014/main" id="{0C29AE57-4412-4C12-8088-ED6143CF7C0A}"/>
                </a:ext>
              </a:extLst>
            </p:cNvPr>
            <p:cNvSpPr/>
            <p:nvPr/>
          </p:nvSpPr>
          <p:spPr>
            <a:xfrm>
              <a:off x="206502" y="1402841"/>
              <a:ext cx="4204970" cy="5046345"/>
            </a:xfrm>
            <a:custGeom>
              <a:avLst/>
              <a:gdLst/>
              <a:ahLst/>
              <a:cxnLst/>
              <a:rect l="l" t="t" r="r" b="b"/>
              <a:pathLst>
                <a:path w="4204970" h="5046345">
                  <a:moveTo>
                    <a:pt x="0" y="700786"/>
                  </a:moveTo>
                  <a:lnTo>
                    <a:pt x="1616" y="652813"/>
                  </a:lnTo>
                  <a:lnTo>
                    <a:pt x="6397" y="605707"/>
                  </a:lnTo>
                  <a:lnTo>
                    <a:pt x="14237" y="559571"/>
                  </a:lnTo>
                  <a:lnTo>
                    <a:pt x="25032" y="514511"/>
                  </a:lnTo>
                  <a:lnTo>
                    <a:pt x="38679" y="470631"/>
                  </a:lnTo>
                  <a:lnTo>
                    <a:pt x="55071" y="428035"/>
                  </a:lnTo>
                  <a:lnTo>
                    <a:pt x="74106" y="386828"/>
                  </a:lnTo>
                  <a:lnTo>
                    <a:pt x="95678" y="347114"/>
                  </a:lnTo>
                  <a:lnTo>
                    <a:pt x="119684" y="308998"/>
                  </a:lnTo>
                  <a:lnTo>
                    <a:pt x="146018" y="272583"/>
                  </a:lnTo>
                  <a:lnTo>
                    <a:pt x="174577" y="237976"/>
                  </a:lnTo>
                  <a:lnTo>
                    <a:pt x="205257" y="205279"/>
                  </a:lnTo>
                  <a:lnTo>
                    <a:pt x="237952" y="174598"/>
                  </a:lnTo>
                  <a:lnTo>
                    <a:pt x="272559" y="146037"/>
                  </a:lnTo>
                  <a:lnTo>
                    <a:pt x="308973" y="119700"/>
                  </a:lnTo>
                  <a:lnTo>
                    <a:pt x="347090" y="95692"/>
                  </a:lnTo>
                  <a:lnTo>
                    <a:pt x="386805" y="74117"/>
                  </a:lnTo>
                  <a:lnTo>
                    <a:pt x="428014" y="55080"/>
                  </a:lnTo>
                  <a:lnTo>
                    <a:pt x="470612" y="38685"/>
                  </a:lnTo>
                  <a:lnTo>
                    <a:pt x="514496" y="25037"/>
                  </a:lnTo>
                  <a:lnTo>
                    <a:pt x="559561" y="14240"/>
                  </a:lnTo>
                  <a:lnTo>
                    <a:pt x="605703" y="6398"/>
                  </a:lnTo>
                  <a:lnTo>
                    <a:pt x="652817" y="1617"/>
                  </a:lnTo>
                  <a:lnTo>
                    <a:pt x="700798" y="0"/>
                  </a:lnTo>
                  <a:lnTo>
                    <a:pt x="3503930" y="0"/>
                  </a:lnTo>
                  <a:lnTo>
                    <a:pt x="3551902" y="1617"/>
                  </a:lnTo>
                  <a:lnTo>
                    <a:pt x="3599008" y="6398"/>
                  </a:lnTo>
                  <a:lnTo>
                    <a:pt x="3645144" y="14240"/>
                  </a:lnTo>
                  <a:lnTo>
                    <a:pt x="3690204" y="25037"/>
                  </a:lnTo>
                  <a:lnTo>
                    <a:pt x="3734084" y="38685"/>
                  </a:lnTo>
                  <a:lnTo>
                    <a:pt x="3776680" y="55080"/>
                  </a:lnTo>
                  <a:lnTo>
                    <a:pt x="3817887" y="74117"/>
                  </a:lnTo>
                  <a:lnTo>
                    <a:pt x="3857601" y="95692"/>
                  </a:lnTo>
                  <a:lnTo>
                    <a:pt x="3895717" y="119700"/>
                  </a:lnTo>
                  <a:lnTo>
                    <a:pt x="3932132" y="146037"/>
                  </a:lnTo>
                  <a:lnTo>
                    <a:pt x="3966739" y="174598"/>
                  </a:lnTo>
                  <a:lnTo>
                    <a:pt x="3999436" y="205279"/>
                  </a:lnTo>
                  <a:lnTo>
                    <a:pt x="4030117" y="237976"/>
                  </a:lnTo>
                  <a:lnTo>
                    <a:pt x="4058678" y="272583"/>
                  </a:lnTo>
                  <a:lnTo>
                    <a:pt x="4085015" y="308998"/>
                  </a:lnTo>
                  <a:lnTo>
                    <a:pt x="4109023" y="347114"/>
                  </a:lnTo>
                  <a:lnTo>
                    <a:pt x="4130598" y="386828"/>
                  </a:lnTo>
                  <a:lnTo>
                    <a:pt x="4149635" y="428035"/>
                  </a:lnTo>
                  <a:lnTo>
                    <a:pt x="4166030" y="470631"/>
                  </a:lnTo>
                  <a:lnTo>
                    <a:pt x="4179678" y="514511"/>
                  </a:lnTo>
                  <a:lnTo>
                    <a:pt x="4190475" y="559571"/>
                  </a:lnTo>
                  <a:lnTo>
                    <a:pt x="4198317" y="605707"/>
                  </a:lnTo>
                  <a:lnTo>
                    <a:pt x="4203098" y="652813"/>
                  </a:lnTo>
                  <a:lnTo>
                    <a:pt x="4204716" y="700786"/>
                  </a:lnTo>
                  <a:lnTo>
                    <a:pt x="4204716" y="4345165"/>
                  </a:lnTo>
                  <a:lnTo>
                    <a:pt x="4203098" y="4393146"/>
                  </a:lnTo>
                  <a:lnTo>
                    <a:pt x="4198317" y="4440260"/>
                  </a:lnTo>
                  <a:lnTo>
                    <a:pt x="4190475" y="4486402"/>
                  </a:lnTo>
                  <a:lnTo>
                    <a:pt x="4179678" y="4531467"/>
                  </a:lnTo>
                  <a:lnTo>
                    <a:pt x="4166030" y="4575351"/>
                  </a:lnTo>
                  <a:lnTo>
                    <a:pt x="4149635" y="4617949"/>
                  </a:lnTo>
                  <a:lnTo>
                    <a:pt x="4130598" y="4659158"/>
                  </a:lnTo>
                  <a:lnTo>
                    <a:pt x="4109023" y="4698873"/>
                  </a:lnTo>
                  <a:lnTo>
                    <a:pt x="4085015" y="4736990"/>
                  </a:lnTo>
                  <a:lnTo>
                    <a:pt x="4058678" y="4773404"/>
                  </a:lnTo>
                  <a:lnTo>
                    <a:pt x="4030117" y="4808011"/>
                  </a:lnTo>
                  <a:lnTo>
                    <a:pt x="3999436" y="4840706"/>
                  </a:lnTo>
                  <a:lnTo>
                    <a:pt x="3966739" y="4871386"/>
                  </a:lnTo>
                  <a:lnTo>
                    <a:pt x="3932132" y="4899945"/>
                  </a:lnTo>
                  <a:lnTo>
                    <a:pt x="3895717" y="4926279"/>
                  </a:lnTo>
                  <a:lnTo>
                    <a:pt x="3857601" y="4950285"/>
                  </a:lnTo>
                  <a:lnTo>
                    <a:pt x="3817887" y="4971857"/>
                  </a:lnTo>
                  <a:lnTo>
                    <a:pt x="3776680" y="4990892"/>
                  </a:lnTo>
                  <a:lnTo>
                    <a:pt x="3734084" y="5007284"/>
                  </a:lnTo>
                  <a:lnTo>
                    <a:pt x="3690204" y="5020931"/>
                  </a:lnTo>
                  <a:lnTo>
                    <a:pt x="3645144" y="5031726"/>
                  </a:lnTo>
                  <a:lnTo>
                    <a:pt x="3599008" y="5039566"/>
                  </a:lnTo>
                  <a:lnTo>
                    <a:pt x="3551902" y="5044347"/>
                  </a:lnTo>
                  <a:lnTo>
                    <a:pt x="3503930" y="5045964"/>
                  </a:lnTo>
                  <a:lnTo>
                    <a:pt x="700798" y="5045964"/>
                  </a:lnTo>
                  <a:lnTo>
                    <a:pt x="652817" y="5044347"/>
                  </a:lnTo>
                  <a:lnTo>
                    <a:pt x="605703" y="5039566"/>
                  </a:lnTo>
                  <a:lnTo>
                    <a:pt x="559561" y="5031726"/>
                  </a:lnTo>
                  <a:lnTo>
                    <a:pt x="514496" y="5020931"/>
                  </a:lnTo>
                  <a:lnTo>
                    <a:pt x="470612" y="5007284"/>
                  </a:lnTo>
                  <a:lnTo>
                    <a:pt x="428014" y="4990892"/>
                  </a:lnTo>
                  <a:lnTo>
                    <a:pt x="386805" y="4971857"/>
                  </a:lnTo>
                  <a:lnTo>
                    <a:pt x="347090" y="4950285"/>
                  </a:lnTo>
                  <a:lnTo>
                    <a:pt x="308973" y="4926279"/>
                  </a:lnTo>
                  <a:lnTo>
                    <a:pt x="272559" y="4899945"/>
                  </a:lnTo>
                  <a:lnTo>
                    <a:pt x="237952" y="4871386"/>
                  </a:lnTo>
                  <a:lnTo>
                    <a:pt x="205257" y="4840706"/>
                  </a:lnTo>
                  <a:lnTo>
                    <a:pt x="174577" y="4808011"/>
                  </a:lnTo>
                  <a:lnTo>
                    <a:pt x="146018" y="4773404"/>
                  </a:lnTo>
                  <a:lnTo>
                    <a:pt x="119684" y="4736990"/>
                  </a:lnTo>
                  <a:lnTo>
                    <a:pt x="95678" y="4698873"/>
                  </a:lnTo>
                  <a:lnTo>
                    <a:pt x="74106" y="4659158"/>
                  </a:lnTo>
                  <a:lnTo>
                    <a:pt x="55071" y="4617949"/>
                  </a:lnTo>
                  <a:lnTo>
                    <a:pt x="38679" y="4575351"/>
                  </a:lnTo>
                  <a:lnTo>
                    <a:pt x="25032" y="4531467"/>
                  </a:lnTo>
                  <a:lnTo>
                    <a:pt x="14237" y="4486402"/>
                  </a:lnTo>
                  <a:lnTo>
                    <a:pt x="6397" y="4440260"/>
                  </a:lnTo>
                  <a:lnTo>
                    <a:pt x="1616" y="4393146"/>
                  </a:lnTo>
                  <a:lnTo>
                    <a:pt x="0" y="4345165"/>
                  </a:lnTo>
                  <a:lnTo>
                    <a:pt x="0" y="700786"/>
                  </a:lnTo>
                  <a:close/>
                </a:path>
              </a:pathLst>
            </a:custGeom>
            <a:ln w="38100">
              <a:solidFill>
                <a:srgbClr val="6F2F9F"/>
              </a:solidFill>
            </a:ln>
          </p:spPr>
          <p:txBody>
            <a:bodyPr wrap="square" lIns="0" tIns="0" rIns="0" bIns="0" rtlCol="0"/>
            <a:lstStyle/>
            <a:p>
              <a:endParaRPr/>
            </a:p>
          </p:txBody>
        </p:sp>
      </p:grpSp>
      <p:sp>
        <p:nvSpPr>
          <p:cNvPr id="28" name="object 13">
            <a:extLst>
              <a:ext uri="{FF2B5EF4-FFF2-40B4-BE49-F238E27FC236}">
                <a16:creationId xmlns:a16="http://schemas.microsoft.com/office/drawing/2014/main" id="{32F58F71-8056-4718-821E-9B4123BB3C14}"/>
              </a:ext>
            </a:extLst>
          </p:cNvPr>
          <p:cNvSpPr txBox="1"/>
          <p:nvPr/>
        </p:nvSpPr>
        <p:spPr>
          <a:xfrm>
            <a:off x="255096" y="2817099"/>
            <a:ext cx="3783249" cy="3341941"/>
          </a:xfrm>
          <a:prstGeom prst="rect">
            <a:avLst/>
          </a:prstGeom>
        </p:spPr>
        <p:txBody>
          <a:bodyPr vert="horz" wrap="square" lIns="0" tIns="12700" rIns="0" bIns="0" rtlCol="0">
            <a:spAutoFit/>
          </a:bodyPr>
          <a:lstStyle/>
          <a:p>
            <a:pPr marL="288925" indent="-286385" algn="l">
              <a:lnSpc>
                <a:spcPct val="100000"/>
              </a:lnSpc>
              <a:spcBef>
                <a:spcPts val="100"/>
              </a:spcBef>
              <a:buFont typeface="Arial"/>
              <a:buChar char="•"/>
              <a:tabLst>
                <a:tab pos="288925" algn="l"/>
              </a:tabLst>
            </a:pPr>
            <a:r>
              <a:rPr sz="1800" spc="185" dirty="0">
                <a:latin typeface="Cavolini" panose="03000502040302020204" pitchFamily="66" charset="0"/>
                <a:cs typeface="Cavolini" panose="03000502040302020204" pitchFamily="66" charset="0"/>
              </a:rPr>
              <a:t>Children</a:t>
            </a:r>
            <a:r>
              <a:rPr sz="1800" spc="360" dirty="0">
                <a:latin typeface="Cavolini" panose="03000502040302020204" pitchFamily="66" charset="0"/>
                <a:cs typeface="Cavolini" panose="03000502040302020204" pitchFamily="66" charset="0"/>
              </a:rPr>
              <a:t> </a:t>
            </a:r>
            <a:r>
              <a:rPr sz="1800" spc="145" dirty="0">
                <a:latin typeface="Cavolini" panose="03000502040302020204" pitchFamily="66" charset="0"/>
                <a:cs typeface="Cavolini" panose="03000502040302020204" pitchFamily="66" charset="0"/>
              </a:rPr>
              <a:t>apply</a:t>
            </a:r>
            <a:r>
              <a:rPr sz="1800" spc="33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their</a:t>
            </a:r>
            <a:endParaRPr sz="1800" dirty="0">
              <a:latin typeface="Cavolini" panose="03000502040302020204" pitchFamily="66" charset="0"/>
              <a:cs typeface="Cavolini" panose="03000502040302020204" pitchFamily="66" charset="0"/>
            </a:endParaRPr>
          </a:p>
          <a:p>
            <a:pPr marL="315595" marR="20955" indent="3175" algn="l">
              <a:lnSpc>
                <a:spcPct val="100000"/>
              </a:lnSpc>
              <a:tabLst>
                <a:tab pos="2133600" algn="l"/>
              </a:tabLst>
            </a:pPr>
            <a:r>
              <a:rPr sz="1800" spc="135" dirty="0">
                <a:latin typeface="Cavolini" panose="03000502040302020204" pitchFamily="66" charset="0"/>
                <a:cs typeface="Cavolini" panose="03000502040302020204" pitchFamily="66" charset="0"/>
              </a:rPr>
              <a:t>phonic</a:t>
            </a:r>
            <a:r>
              <a:rPr sz="1800" spc="365" dirty="0">
                <a:latin typeface="Cavolini" panose="03000502040302020204" pitchFamily="66" charset="0"/>
                <a:cs typeface="Cavolini" panose="03000502040302020204" pitchFamily="66" charset="0"/>
              </a:rPr>
              <a:t> </a:t>
            </a:r>
            <a:r>
              <a:rPr sz="1800" spc="165" dirty="0">
                <a:latin typeface="Cavolini" panose="03000502040302020204" pitchFamily="66" charset="0"/>
                <a:cs typeface="Cavolini" panose="03000502040302020204" pitchFamily="66" charset="0"/>
              </a:rPr>
              <a:t>skills</a:t>
            </a:r>
            <a:r>
              <a:rPr lang="en-GB" spc="165"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and </a:t>
            </a:r>
            <a:r>
              <a:rPr sz="1800" spc="150" dirty="0">
                <a:latin typeface="Cavolini" panose="03000502040302020204" pitchFamily="66" charset="0"/>
                <a:cs typeface="Cavolini" panose="03000502040302020204" pitchFamily="66" charset="0"/>
              </a:rPr>
              <a:t>knowledge</a:t>
            </a:r>
            <a:r>
              <a:rPr sz="1800" spc="370" dirty="0">
                <a:latin typeface="Cavolini" panose="03000502040302020204" pitchFamily="66" charset="0"/>
                <a:cs typeface="Cavolini" panose="03000502040302020204" pitchFamily="66" charset="0"/>
              </a:rPr>
              <a:t> </a:t>
            </a:r>
            <a:r>
              <a:rPr sz="1800" spc="275" dirty="0">
                <a:latin typeface="Cavolini" panose="03000502040302020204" pitchFamily="66" charset="0"/>
                <a:cs typeface="Cavolini" panose="03000502040302020204" pitchFamily="66" charset="0"/>
              </a:rPr>
              <a:t>to</a:t>
            </a:r>
            <a:r>
              <a:rPr lang="en-GB" spc="360" dirty="0">
                <a:latin typeface="Cavolini" panose="03000502040302020204" pitchFamily="66" charset="0"/>
                <a:cs typeface="Cavolini" panose="03000502040302020204" pitchFamily="66" charset="0"/>
              </a:rPr>
              <a:t> </a:t>
            </a:r>
            <a:r>
              <a:rPr sz="1800" spc="135" dirty="0" err="1">
                <a:latin typeface="Cavolini" panose="03000502040302020204" pitchFamily="66" charset="0"/>
                <a:cs typeface="Cavolini" panose="03000502040302020204" pitchFamily="66" charset="0"/>
              </a:rPr>
              <a:t>recognise</a:t>
            </a:r>
            <a:r>
              <a:rPr sz="1800" spc="135" dirty="0">
                <a:latin typeface="Cavolini" panose="03000502040302020204" pitchFamily="66" charset="0"/>
                <a:cs typeface="Cavolini" panose="03000502040302020204" pitchFamily="66" charset="0"/>
              </a:rPr>
              <a:t> </a:t>
            </a:r>
            <a:r>
              <a:rPr sz="1800" spc="150" dirty="0">
                <a:latin typeface="Cavolini" panose="03000502040302020204" pitchFamily="66" charset="0"/>
                <a:cs typeface="Cavolini" panose="03000502040302020204" pitchFamily="66" charset="0"/>
              </a:rPr>
              <a:t>and</a:t>
            </a:r>
            <a:r>
              <a:rPr sz="1800" spc="360" dirty="0">
                <a:latin typeface="Cavolini" panose="03000502040302020204" pitchFamily="66" charset="0"/>
                <a:cs typeface="Cavolini" panose="03000502040302020204" pitchFamily="66" charset="0"/>
              </a:rPr>
              <a:t> </a:t>
            </a:r>
            <a:r>
              <a:rPr sz="1800" spc="180" dirty="0">
                <a:latin typeface="Cavolini" panose="03000502040302020204" pitchFamily="66" charset="0"/>
                <a:cs typeface="Cavolini" panose="03000502040302020204" pitchFamily="66" charset="0"/>
              </a:rPr>
              <a:t>spell</a:t>
            </a:r>
            <a:r>
              <a:rPr sz="1800" spc="360" dirty="0">
                <a:latin typeface="Cavolini" panose="03000502040302020204" pitchFamily="66" charset="0"/>
                <a:cs typeface="Cavolini" panose="03000502040302020204" pitchFamily="66" charset="0"/>
              </a:rPr>
              <a:t> </a:t>
            </a:r>
            <a:r>
              <a:rPr sz="1800" spc="110" dirty="0">
                <a:latin typeface="Cavolini" panose="03000502040302020204" pitchFamily="66" charset="0"/>
                <a:cs typeface="Cavolini" panose="03000502040302020204" pitchFamily="66" charset="0"/>
              </a:rPr>
              <a:t>more</a:t>
            </a:r>
            <a:r>
              <a:rPr sz="1800" spc="36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complex words.</a:t>
            </a:r>
            <a:endParaRPr sz="1800" dirty="0">
              <a:latin typeface="Cavolini" panose="03000502040302020204" pitchFamily="66" charset="0"/>
              <a:cs typeface="Cavolini" panose="03000502040302020204" pitchFamily="66" charset="0"/>
            </a:endParaRPr>
          </a:p>
          <a:p>
            <a:pPr marL="299085" marR="5080" indent="-287020" algn="l">
              <a:lnSpc>
                <a:spcPct val="100000"/>
              </a:lnSpc>
              <a:spcBef>
                <a:spcPts val="2160"/>
              </a:spcBef>
              <a:buFont typeface="Arial"/>
              <a:buChar char="•"/>
              <a:tabLst>
                <a:tab pos="539750" algn="l"/>
              </a:tabLst>
            </a:pPr>
            <a:r>
              <a:rPr sz="1800" spc="165" dirty="0">
                <a:latin typeface="Cavolini" panose="03000502040302020204" pitchFamily="66" charset="0"/>
                <a:cs typeface="Cavolini" panose="03000502040302020204" pitchFamily="66" charset="0"/>
              </a:rPr>
              <a:t>They</a:t>
            </a:r>
            <a:r>
              <a:rPr sz="1800" spc="350" dirty="0">
                <a:latin typeface="Cavolini" panose="03000502040302020204" pitchFamily="66" charset="0"/>
                <a:cs typeface="Cavolini" panose="03000502040302020204" pitchFamily="66" charset="0"/>
              </a:rPr>
              <a:t> </a:t>
            </a:r>
            <a:r>
              <a:rPr sz="1800" spc="155" dirty="0">
                <a:latin typeface="Cavolini" panose="03000502040302020204" pitchFamily="66" charset="0"/>
                <a:cs typeface="Cavolini" panose="03000502040302020204" pitchFamily="66" charset="0"/>
              </a:rPr>
              <a:t>read</a:t>
            </a:r>
            <a:r>
              <a:rPr sz="1800" spc="35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an</a:t>
            </a:r>
            <a:r>
              <a:rPr lang="en-GB" spc="350" dirty="0">
                <a:latin typeface="Cavolini" panose="03000502040302020204" pitchFamily="66" charset="0"/>
                <a:cs typeface="Cavolini" panose="03000502040302020204" pitchFamily="66" charset="0"/>
              </a:rPr>
              <a:t> </a:t>
            </a:r>
            <a:r>
              <a:rPr sz="1800" spc="125" dirty="0">
                <a:latin typeface="Cavolini" panose="03000502040302020204" pitchFamily="66" charset="0"/>
                <a:cs typeface="Cavolini" panose="03000502040302020204" pitchFamily="66" charset="0"/>
              </a:rPr>
              <a:t>increasing </a:t>
            </a:r>
            <a:r>
              <a:rPr sz="1800" spc="95" dirty="0">
                <a:latin typeface="Cavolini" panose="03000502040302020204" pitchFamily="66" charset="0"/>
                <a:cs typeface="Cavolini" panose="03000502040302020204" pitchFamily="66" charset="0"/>
              </a:rPr>
              <a:t>number</a:t>
            </a:r>
            <a:r>
              <a:rPr sz="1800" spc="360" dirty="0">
                <a:latin typeface="Cavolini" panose="03000502040302020204" pitchFamily="66" charset="0"/>
                <a:cs typeface="Cavolini" panose="03000502040302020204" pitchFamily="66" charset="0"/>
              </a:rPr>
              <a:t> </a:t>
            </a:r>
            <a:r>
              <a:rPr sz="1800" spc="220" dirty="0">
                <a:latin typeface="Cavolini" panose="03000502040302020204" pitchFamily="66" charset="0"/>
                <a:cs typeface="Cavolini" panose="03000502040302020204" pitchFamily="66" charset="0"/>
              </a:rPr>
              <a:t>of</a:t>
            </a:r>
            <a:r>
              <a:rPr sz="1800" spc="360" dirty="0">
                <a:latin typeface="Cavolini" panose="03000502040302020204" pitchFamily="66" charset="0"/>
                <a:cs typeface="Cavolini" panose="03000502040302020204" pitchFamily="66" charset="0"/>
              </a:rPr>
              <a:t> </a:t>
            </a:r>
            <a:r>
              <a:rPr sz="1800" spc="80" dirty="0">
                <a:latin typeface="Cavolini" panose="03000502040302020204" pitchFamily="66" charset="0"/>
                <a:cs typeface="Cavolini" panose="03000502040302020204" pitchFamily="66" charset="0"/>
              </a:rPr>
              <a:t>high</a:t>
            </a:r>
            <a:r>
              <a:rPr sz="1800" spc="370" dirty="0">
                <a:latin typeface="Cavolini" panose="03000502040302020204" pitchFamily="66" charset="0"/>
                <a:cs typeface="Cavolini" panose="03000502040302020204" pitchFamily="66" charset="0"/>
              </a:rPr>
              <a:t> </a:t>
            </a:r>
            <a:r>
              <a:rPr sz="1800" spc="120" dirty="0">
                <a:latin typeface="Cavolini" panose="03000502040302020204" pitchFamily="66" charset="0"/>
                <a:cs typeface="Cavolini" panose="03000502040302020204" pitchFamily="66" charset="0"/>
              </a:rPr>
              <a:t>and </a:t>
            </a:r>
            <a:r>
              <a:rPr sz="1800" spc="80" dirty="0">
                <a:latin typeface="Cavolini" panose="03000502040302020204" pitchFamily="66" charset="0"/>
                <a:cs typeface="Cavolini" panose="03000502040302020204" pitchFamily="66" charset="0"/>
              </a:rPr>
              <a:t>medium</a:t>
            </a:r>
            <a:r>
              <a:rPr sz="1800" spc="345"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frequency 	</a:t>
            </a:r>
            <a:r>
              <a:rPr sz="1800" spc="180" dirty="0">
                <a:latin typeface="Cavolini" panose="03000502040302020204" pitchFamily="66" charset="0"/>
                <a:cs typeface="Cavolini" panose="03000502040302020204" pitchFamily="66" charset="0"/>
              </a:rPr>
              <a:t>words</a:t>
            </a:r>
            <a:r>
              <a:rPr sz="1800" spc="350" dirty="0">
                <a:latin typeface="Cavolini" panose="03000502040302020204" pitchFamily="66" charset="0"/>
                <a:cs typeface="Cavolini" panose="03000502040302020204" pitchFamily="66" charset="0"/>
              </a:rPr>
              <a:t> </a:t>
            </a:r>
            <a:r>
              <a:rPr sz="1800" spc="140" dirty="0">
                <a:latin typeface="Cavolini" panose="03000502040302020204" pitchFamily="66" charset="0"/>
                <a:cs typeface="Cavolini" panose="03000502040302020204" pitchFamily="66" charset="0"/>
              </a:rPr>
              <a:t>independently </a:t>
            </a:r>
            <a:r>
              <a:rPr sz="1800" spc="150" dirty="0">
                <a:latin typeface="Cavolini" panose="03000502040302020204" pitchFamily="66" charset="0"/>
                <a:cs typeface="Cavolini" panose="03000502040302020204" pitchFamily="66" charset="0"/>
              </a:rPr>
              <a:t>and</a:t>
            </a:r>
            <a:r>
              <a:rPr sz="1800" spc="355" dirty="0">
                <a:latin typeface="Cavolini" panose="03000502040302020204" pitchFamily="66" charset="0"/>
                <a:cs typeface="Cavolini" panose="03000502040302020204" pitchFamily="66" charset="0"/>
              </a:rPr>
              <a:t> </a:t>
            </a:r>
            <a:r>
              <a:rPr sz="1800" spc="170" dirty="0">
                <a:latin typeface="Cavolini" panose="03000502040302020204" pitchFamily="66" charset="0"/>
                <a:cs typeface="Cavolini" panose="03000502040302020204" pitchFamily="66" charset="0"/>
              </a:rPr>
              <a:t>automatically.</a:t>
            </a:r>
            <a:endParaRPr lang="en-GB" dirty="0">
              <a:latin typeface="Cavolini" panose="03000502040302020204" pitchFamily="66" charset="0"/>
              <a:cs typeface="Cavolini" panose="03000502040302020204" pitchFamily="66"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8345" y="186223"/>
            <a:ext cx="2832100" cy="2670175"/>
            <a:chOff x="228600" y="167639"/>
            <a:chExt cx="2832100" cy="2670175"/>
          </a:xfrm>
        </p:grpSpPr>
        <p:sp>
          <p:nvSpPr>
            <p:cNvPr id="3" name="object 3"/>
            <p:cNvSpPr/>
            <p:nvPr/>
          </p:nvSpPr>
          <p:spPr>
            <a:xfrm>
              <a:off x="257555" y="196595"/>
              <a:ext cx="2773680" cy="2612390"/>
            </a:xfrm>
            <a:custGeom>
              <a:avLst/>
              <a:gdLst/>
              <a:ahLst/>
              <a:cxnLst/>
              <a:rect l="l" t="t" r="r" b="b"/>
              <a:pathLst>
                <a:path w="2773680" h="2612390">
                  <a:moveTo>
                    <a:pt x="1386839" y="0"/>
                  </a:moveTo>
                  <a:lnTo>
                    <a:pt x="1337098" y="824"/>
                  </a:lnTo>
                  <a:lnTo>
                    <a:pt x="1287796" y="3279"/>
                  </a:lnTo>
                  <a:lnTo>
                    <a:pt x="1238965" y="7336"/>
                  </a:lnTo>
                  <a:lnTo>
                    <a:pt x="1190633" y="12969"/>
                  </a:lnTo>
                  <a:lnTo>
                    <a:pt x="1142829" y="20149"/>
                  </a:lnTo>
                  <a:lnTo>
                    <a:pt x="1095584" y="28849"/>
                  </a:lnTo>
                  <a:lnTo>
                    <a:pt x="1048925" y="39041"/>
                  </a:lnTo>
                  <a:lnTo>
                    <a:pt x="1002883" y="50697"/>
                  </a:lnTo>
                  <a:lnTo>
                    <a:pt x="957487" y="63791"/>
                  </a:lnTo>
                  <a:lnTo>
                    <a:pt x="912767" y="78294"/>
                  </a:lnTo>
                  <a:lnTo>
                    <a:pt x="868751" y="94179"/>
                  </a:lnTo>
                  <a:lnTo>
                    <a:pt x="825469" y="111418"/>
                  </a:lnTo>
                  <a:lnTo>
                    <a:pt x="782950" y="129984"/>
                  </a:lnTo>
                  <a:lnTo>
                    <a:pt x="741223" y="149849"/>
                  </a:lnTo>
                  <a:lnTo>
                    <a:pt x="700319" y="170984"/>
                  </a:lnTo>
                  <a:lnTo>
                    <a:pt x="660266" y="193364"/>
                  </a:lnTo>
                  <a:lnTo>
                    <a:pt x="621093" y="216960"/>
                  </a:lnTo>
                  <a:lnTo>
                    <a:pt x="582831" y="241744"/>
                  </a:lnTo>
                  <a:lnTo>
                    <a:pt x="545507" y="267688"/>
                  </a:lnTo>
                  <a:lnTo>
                    <a:pt x="509153" y="294766"/>
                  </a:lnTo>
                  <a:lnTo>
                    <a:pt x="473796" y="322950"/>
                  </a:lnTo>
                  <a:lnTo>
                    <a:pt x="439466" y="352212"/>
                  </a:lnTo>
                  <a:lnTo>
                    <a:pt x="406193" y="382524"/>
                  </a:lnTo>
                  <a:lnTo>
                    <a:pt x="374006" y="413858"/>
                  </a:lnTo>
                  <a:lnTo>
                    <a:pt x="342934" y="446188"/>
                  </a:lnTo>
                  <a:lnTo>
                    <a:pt x="313007" y="479485"/>
                  </a:lnTo>
                  <a:lnTo>
                    <a:pt x="284254" y="513722"/>
                  </a:lnTo>
                  <a:lnTo>
                    <a:pt x="256704" y="548871"/>
                  </a:lnTo>
                  <a:lnTo>
                    <a:pt x="230386" y="584905"/>
                  </a:lnTo>
                  <a:lnTo>
                    <a:pt x="205331" y="621796"/>
                  </a:lnTo>
                  <a:lnTo>
                    <a:pt x="181566" y="659517"/>
                  </a:lnTo>
                  <a:lnTo>
                    <a:pt x="159123" y="698039"/>
                  </a:lnTo>
                  <a:lnTo>
                    <a:pt x="138029" y="737335"/>
                  </a:lnTo>
                  <a:lnTo>
                    <a:pt x="118314" y="777378"/>
                  </a:lnTo>
                  <a:lnTo>
                    <a:pt x="100008" y="818140"/>
                  </a:lnTo>
                  <a:lnTo>
                    <a:pt x="83140" y="859593"/>
                  </a:lnTo>
                  <a:lnTo>
                    <a:pt x="67740" y="901709"/>
                  </a:lnTo>
                  <a:lnTo>
                    <a:pt x="53835" y="944462"/>
                  </a:lnTo>
                  <a:lnTo>
                    <a:pt x="41457" y="987823"/>
                  </a:lnTo>
                  <a:lnTo>
                    <a:pt x="30634" y="1031765"/>
                  </a:lnTo>
                  <a:lnTo>
                    <a:pt x="21396" y="1076260"/>
                  </a:lnTo>
                  <a:lnTo>
                    <a:pt x="13771" y="1121281"/>
                  </a:lnTo>
                  <a:lnTo>
                    <a:pt x="7790" y="1166800"/>
                  </a:lnTo>
                  <a:lnTo>
                    <a:pt x="3482" y="1212789"/>
                  </a:lnTo>
                  <a:lnTo>
                    <a:pt x="875" y="1259221"/>
                  </a:lnTo>
                  <a:lnTo>
                    <a:pt x="0" y="1306067"/>
                  </a:lnTo>
                  <a:lnTo>
                    <a:pt x="875" y="1352914"/>
                  </a:lnTo>
                  <a:lnTo>
                    <a:pt x="3482" y="1399346"/>
                  </a:lnTo>
                  <a:lnTo>
                    <a:pt x="7790" y="1445335"/>
                  </a:lnTo>
                  <a:lnTo>
                    <a:pt x="13771" y="1490854"/>
                  </a:lnTo>
                  <a:lnTo>
                    <a:pt x="21396" y="1535875"/>
                  </a:lnTo>
                  <a:lnTo>
                    <a:pt x="30634" y="1580370"/>
                  </a:lnTo>
                  <a:lnTo>
                    <a:pt x="41457" y="1624312"/>
                  </a:lnTo>
                  <a:lnTo>
                    <a:pt x="53835" y="1667673"/>
                  </a:lnTo>
                  <a:lnTo>
                    <a:pt x="67740" y="1710426"/>
                  </a:lnTo>
                  <a:lnTo>
                    <a:pt x="83140" y="1752542"/>
                  </a:lnTo>
                  <a:lnTo>
                    <a:pt x="100008" y="1793995"/>
                  </a:lnTo>
                  <a:lnTo>
                    <a:pt x="118314" y="1834757"/>
                  </a:lnTo>
                  <a:lnTo>
                    <a:pt x="138029" y="1874800"/>
                  </a:lnTo>
                  <a:lnTo>
                    <a:pt x="159123" y="1914096"/>
                  </a:lnTo>
                  <a:lnTo>
                    <a:pt x="181566" y="1952618"/>
                  </a:lnTo>
                  <a:lnTo>
                    <a:pt x="205331" y="1990339"/>
                  </a:lnTo>
                  <a:lnTo>
                    <a:pt x="230386" y="2027230"/>
                  </a:lnTo>
                  <a:lnTo>
                    <a:pt x="256704" y="2063264"/>
                  </a:lnTo>
                  <a:lnTo>
                    <a:pt x="284254" y="2098413"/>
                  </a:lnTo>
                  <a:lnTo>
                    <a:pt x="313007" y="2132650"/>
                  </a:lnTo>
                  <a:lnTo>
                    <a:pt x="342934" y="2165947"/>
                  </a:lnTo>
                  <a:lnTo>
                    <a:pt x="374006" y="2198277"/>
                  </a:lnTo>
                  <a:lnTo>
                    <a:pt x="406193" y="2229612"/>
                  </a:lnTo>
                  <a:lnTo>
                    <a:pt x="439466" y="2259923"/>
                  </a:lnTo>
                  <a:lnTo>
                    <a:pt x="473796" y="2289185"/>
                  </a:lnTo>
                  <a:lnTo>
                    <a:pt x="509153" y="2317369"/>
                  </a:lnTo>
                  <a:lnTo>
                    <a:pt x="545507" y="2344447"/>
                  </a:lnTo>
                  <a:lnTo>
                    <a:pt x="582831" y="2370391"/>
                  </a:lnTo>
                  <a:lnTo>
                    <a:pt x="621093" y="2395175"/>
                  </a:lnTo>
                  <a:lnTo>
                    <a:pt x="660266" y="2418771"/>
                  </a:lnTo>
                  <a:lnTo>
                    <a:pt x="700319" y="2441151"/>
                  </a:lnTo>
                  <a:lnTo>
                    <a:pt x="741223" y="2462286"/>
                  </a:lnTo>
                  <a:lnTo>
                    <a:pt x="782950" y="2482151"/>
                  </a:lnTo>
                  <a:lnTo>
                    <a:pt x="825469" y="2500717"/>
                  </a:lnTo>
                  <a:lnTo>
                    <a:pt x="868751" y="2517956"/>
                  </a:lnTo>
                  <a:lnTo>
                    <a:pt x="912767" y="2533841"/>
                  </a:lnTo>
                  <a:lnTo>
                    <a:pt x="957487" y="2548344"/>
                  </a:lnTo>
                  <a:lnTo>
                    <a:pt x="1002883" y="2561438"/>
                  </a:lnTo>
                  <a:lnTo>
                    <a:pt x="1048925" y="2573094"/>
                  </a:lnTo>
                  <a:lnTo>
                    <a:pt x="1095584" y="2583286"/>
                  </a:lnTo>
                  <a:lnTo>
                    <a:pt x="1142829" y="2591986"/>
                  </a:lnTo>
                  <a:lnTo>
                    <a:pt x="1190633" y="2599166"/>
                  </a:lnTo>
                  <a:lnTo>
                    <a:pt x="1238965" y="2604799"/>
                  </a:lnTo>
                  <a:lnTo>
                    <a:pt x="1287796" y="2608856"/>
                  </a:lnTo>
                  <a:lnTo>
                    <a:pt x="1337098" y="2611311"/>
                  </a:lnTo>
                  <a:lnTo>
                    <a:pt x="1386839" y="2612136"/>
                  </a:lnTo>
                  <a:lnTo>
                    <a:pt x="1436581" y="2611311"/>
                  </a:lnTo>
                  <a:lnTo>
                    <a:pt x="1485883" y="2608856"/>
                  </a:lnTo>
                  <a:lnTo>
                    <a:pt x="1534714" y="2604799"/>
                  </a:lnTo>
                  <a:lnTo>
                    <a:pt x="1583046" y="2599166"/>
                  </a:lnTo>
                  <a:lnTo>
                    <a:pt x="1630850" y="2591986"/>
                  </a:lnTo>
                  <a:lnTo>
                    <a:pt x="1678095" y="2583286"/>
                  </a:lnTo>
                  <a:lnTo>
                    <a:pt x="1724754" y="2573094"/>
                  </a:lnTo>
                  <a:lnTo>
                    <a:pt x="1770796" y="2561438"/>
                  </a:lnTo>
                  <a:lnTo>
                    <a:pt x="1816192" y="2548344"/>
                  </a:lnTo>
                  <a:lnTo>
                    <a:pt x="1860912" y="2533841"/>
                  </a:lnTo>
                  <a:lnTo>
                    <a:pt x="1904928" y="2517956"/>
                  </a:lnTo>
                  <a:lnTo>
                    <a:pt x="1948210" y="2500717"/>
                  </a:lnTo>
                  <a:lnTo>
                    <a:pt x="1990729" y="2482151"/>
                  </a:lnTo>
                  <a:lnTo>
                    <a:pt x="2032456" y="2462286"/>
                  </a:lnTo>
                  <a:lnTo>
                    <a:pt x="2073360" y="2441151"/>
                  </a:lnTo>
                  <a:lnTo>
                    <a:pt x="2113413" y="2418771"/>
                  </a:lnTo>
                  <a:lnTo>
                    <a:pt x="2152586" y="2395175"/>
                  </a:lnTo>
                  <a:lnTo>
                    <a:pt x="2190848" y="2370391"/>
                  </a:lnTo>
                  <a:lnTo>
                    <a:pt x="2228172" y="2344447"/>
                  </a:lnTo>
                  <a:lnTo>
                    <a:pt x="2264526" y="2317369"/>
                  </a:lnTo>
                  <a:lnTo>
                    <a:pt x="2299883" y="2289185"/>
                  </a:lnTo>
                  <a:lnTo>
                    <a:pt x="2334213" y="2259923"/>
                  </a:lnTo>
                  <a:lnTo>
                    <a:pt x="2367486" y="2229611"/>
                  </a:lnTo>
                  <a:lnTo>
                    <a:pt x="2399673" y="2198277"/>
                  </a:lnTo>
                  <a:lnTo>
                    <a:pt x="2430745" y="2165947"/>
                  </a:lnTo>
                  <a:lnTo>
                    <a:pt x="2460672" y="2132650"/>
                  </a:lnTo>
                  <a:lnTo>
                    <a:pt x="2489425" y="2098413"/>
                  </a:lnTo>
                  <a:lnTo>
                    <a:pt x="2516975" y="2063264"/>
                  </a:lnTo>
                  <a:lnTo>
                    <a:pt x="2543293" y="2027230"/>
                  </a:lnTo>
                  <a:lnTo>
                    <a:pt x="2568348" y="1990339"/>
                  </a:lnTo>
                  <a:lnTo>
                    <a:pt x="2592113" y="1952618"/>
                  </a:lnTo>
                  <a:lnTo>
                    <a:pt x="2614556" y="1914096"/>
                  </a:lnTo>
                  <a:lnTo>
                    <a:pt x="2635650" y="1874800"/>
                  </a:lnTo>
                  <a:lnTo>
                    <a:pt x="2655365" y="1834757"/>
                  </a:lnTo>
                  <a:lnTo>
                    <a:pt x="2673671" y="1793995"/>
                  </a:lnTo>
                  <a:lnTo>
                    <a:pt x="2690539" y="1752542"/>
                  </a:lnTo>
                  <a:lnTo>
                    <a:pt x="2705939" y="1710426"/>
                  </a:lnTo>
                  <a:lnTo>
                    <a:pt x="2719844" y="1667673"/>
                  </a:lnTo>
                  <a:lnTo>
                    <a:pt x="2732222" y="1624312"/>
                  </a:lnTo>
                  <a:lnTo>
                    <a:pt x="2743045" y="1580370"/>
                  </a:lnTo>
                  <a:lnTo>
                    <a:pt x="2752283" y="1535875"/>
                  </a:lnTo>
                  <a:lnTo>
                    <a:pt x="2759908" y="1490854"/>
                  </a:lnTo>
                  <a:lnTo>
                    <a:pt x="2765889" y="1445335"/>
                  </a:lnTo>
                  <a:lnTo>
                    <a:pt x="2770197" y="1399346"/>
                  </a:lnTo>
                  <a:lnTo>
                    <a:pt x="2772804" y="1352914"/>
                  </a:lnTo>
                  <a:lnTo>
                    <a:pt x="2773680" y="1306067"/>
                  </a:lnTo>
                  <a:lnTo>
                    <a:pt x="2772804" y="1259221"/>
                  </a:lnTo>
                  <a:lnTo>
                    <a:pt x="2770197" y="1212789"/>
                  </a:lnTo>
                  <a:lnTo>
                    <a:pt x="2765889" y="1166800"/>
                  </a:lnTo>
                  <a:lnTo>
                    <a:pt x="2759908" y="1121281"/>
                  </a:lnTo>
                  <a:lnTo>
                    <a:pt x="2752283" y="1076260"/>
                  </a:lnTo>
                  <a:lnTo>
                    <a:pt x="2743045" y="1031765"/>
                  </a:lnTo>
                  <a:lnTo>
                    <a:pt x="2732222" y="987823"/>
                  </a:lnTo>
                  <a:lnTo>
                    <a:pt x="2719844" y="944462"/>
                  </a:lnTo>
                  <a:lnTo>
                    <a:pt x="2705939" y="901709"/>
                  </a:lnTo>
                  <a:lnTo>
                    <a:pt x="2690539" y="859593"/>
                  </a:lnTo>
                  <a:lnTo>
                    <a:pt x="2673671" y="818140"/>
                  </a:lnTo>
                  <a:lnTo>
                    <a:pt x="2655365" y="777378"/>
                  </a:lnTo>
                  <a:lnTo>
                    <a:pt x="2635650" y="737335"/>
                  </a:lnTo>
                  <a:lnTo>
                    <a:pt x="2614556" y="698039"/>
                  </a:lnTo>
                  <a:lnTo>
                    <a:pt x="2592113" y="659517"/>
                  </a:lnTo>
                  <a:lnTo>
                    <a:pt x="2568348" y="621796"/>
                  </a:lnTo>
                  <a:lnTo>
                    <a:pt x="2543293" y="584905"/>
                  </a:lnTo>
                  <a:lnTo>
                    <a:pt x="2516975" y="548871"/>
                  </a:lnTo>
                  <a:lnTo>
                    <a:pt x="2489425" y="513722"/>
                  </a:lnTo>
                  <a:lnTo>
                    <a:pt x="2460672" y="479485"/>
                  </a:lnTo>
                  <a:lnTo>
                    <a:pt x="2430745" y="446188"/>
                  </a:lnTo>
                  <a:lnTo>
                    <a:pt x="2399673" y="413858"/>
                  </a:lnTo>
                  <a:lnTo>
                    <a:pt x="2367486" y="382524"/>
                  </a:lnTo>
                  <a:lnTo>
                    <a:pt x="2334213" y="352212"/>
                  </a:lnTo>
                  <a:lnTo>
                    <a:pt x="2299883" y="322950"/>
                  </a:lnTo>
                  <a:lnTo>
                    <a:pt x="2264526" y="294766"/>
                  </a:lnTo>
                  <a:lnTo>
                    <a:pt x="2228172" y="267688"/>
                  </a:lnTo>
                  <a:lnTo>
                    <a:pt x="2190848" y="241744"/>
                  </a:lnTo>
                  <a:lnTo>
                    <a:pt x="2152586" y="216960"/>
                  </a:lnTo>
                  <a:lnTo>
                    <a:pt x="2113413" y="193364"/>
                  </a:lnTo>
                  <a:lnTo>
                    <a:pt x="2073360" y="170984"/>
                  </a:lnTo>
                  <a:lnTo>
                    <a:pt x="2032456" y="149849"/>
                  </a:lnTo>
                  <a:lnTo>
                    <a:pt x="1990729" y="129984"/>
                  </a:lnTo>
                  <a:lnTo>
                    <a:pt x="1948210" y="111418"/>
                  </a:lnTo>
                  <a:lnTo>
                    <a:pt x="1904928" y="94179"/>
                  </a:lnTo>
                  <a:lnTo>
                    <a:pt x="1860912" y="78294"/>
                  </a:lnTo>
                  <a:lnTo>
                    <a:pt x="1816192" y="63791"/>
                  </a:lnTo>
                  <a:lnTo>
                    <a:pt x="1770796" y="50697"/>
                  </a:lnTo>
                  <a:lnTo>
                    <a:pt x="1724754" y="39041"/>
                  </a:lnTo>
                  <a:lnTo>
                    <a:pt x="1678095" y="28849"/>
                  </a:lnTo>
                  <a:lnTo>
                    <a:pt x="1630850" y="20149"/>
                  </a:lnTo>
                  <a:lnTo>
                    <a:pt x="1583046" y="12969"/>
                  </a:lnTo>
                  <a:lnTo>
                    <a:pt x="1534714" y="7336"/>
                  </a:lnTo>
                  <a:lnTo>
                    <a:pt x="1485883" y="3279"/>
                  </a:lnTo>
                  <a:lnTo>
                    <a:pt x="1436581" y="824"/>
                  </a:lnTo>
                  <a:lnTo>
                    <a:pt x="1386839" y="0"/>
                  </a:lnTo>
                  <a:close/>
                </a:path>
              </a:pathLst>
            </a:custGeom>
            <a:solidFill>
              <a:srgbClr val="FFFFFF"/>
            </a:solidFill>
          </p:spPr>
          <p:txBody>
            <a:bodyPr wrap="square" lIns="0" tIns="0" rIns="0" bIns="0" rtlCol="0"/>
            <a:lstStyle/>
            <a:p>
              <a:endParaRPr/>
            </a:p>
          </p:txBody>
        </p:sp>
        <p:sp>
          <p:nvSpPr>
            <p:cNvPr id="4" name="object 4"/>
            <p:cNvSpPr/>
            <p:nvPr/>
          </p:nvSpPr>
          <p:spPr>
            <a:xfrm>
              <a:off x="257555" y="196595"/>
              <a:ext cx="2773680" cy="2612390"/>
            </a:xfrm>
            <a:custGeom>
              <a:avLst/>
              <a:gdLst/>
              <a:ahLst/>
              <a:cxnLst/>
              <a:rect l="l" t="t" r="r" b="b"/>
              <a:pathLst>
                <a:path w="2773680" h="2612390">
                  <a:moveTo>
                    <a:pt x="0" y="1306067"/>
                  </a:moveTo>
                  <a:lnTo>
                    <a:pt x="875" y="1259221"/>
                  </a:lnTo>
                  <a:lnTo>
                    <a:pt x="3482" y="1212789"/>
                  </a:lnTo>
                  <a:lnTo>
                    <a:pt x="7790" y="1166800"/>
                  </a:lnTo>
                  <a:lnTo>
                    <a:pt x="13771" y="1121281"/>
                  </a:lnTo>
                  <a:lnTo>
                    <a:pt x="21396" y="1076260"/>
                  </a:lnTo>
                  <a:lnTo>
                    <a:pt x="30634" y="1031765"/>
                  </a:lnTo>
                  <a:lnTo>
                    <a:pt x="41457" y="987823"/>
                  </a:lnTo>
                  <a:lnTo>
                    <a:pt x="53835" y="944462"/>
                  </a:lnTo>
                  <a:lnTo>
                    <a:pt x="67740" y="901709"/>
                  </a:lnTo>
                  <a:lnTo>
                    <a:pt x="83140" y="859593"/>
                  </a:lnTo>
                  <a:lnTo>
                    <a:pt x="100008" y="818140"/>
                  </a:lnTo>
                  <a:lnTo>
                    <a:pt x="118314" y="777378"/>
                  </a:lnTo>
                  <a:lnTo>
                    <a:pt x="138029" y="737335"/>
                  </a:lnTo>
                  <a:lnTo>
                    <a:pt x="159123" y="698039"/>
                  </a:lnTo>
                  <a:lnTo>
                    <a:pt x="181566" y="659517"/>
                  </a:lnTo>
                  <a:lnTo>
                    <a:pt x="205331" y="621796"/>
                  </a:lnTo>
                  <a:lnTo>
                    <a:pt x="230386" y="584905"/>
                  </a:lnTo>
                  <a:lnTo>
                    <a:pt x="256704" y="548871"/>
                  </a:lnTo>
                  <a:lnTo>
                    <a:pt x="284254" y="513722"/>
                  </a:lnTo>
                  <a:lnTo>
                    <a:pt x="313007" y="479485"/>
                  </a:lnTo>
                  <a:lnTo>
                    <a:pt x="342934" y="446188"/>
                  </a:lnTo>
                  <a:lnTo>
                    <a:pt x="374006" y="413858"/>
                  </a:lnTo>
                  <a:lnTo>
                    <a:pt x="406193" y="382524"/>
                  </a:lnTo>
                  <a:lnTo>
                    <a:pt x="439466" y="352212"/>
                  </a:lnTo>
                  <a:lnTo>
                    <a:pt x="473796" y="322950"/>
                  </a:lnTo>
                  <a:lnTo>
                    <a:pt x="509153" y="294766"/>
                  </a:lnTo>
                  <a:lnTo>
                    <a:pt x="545507" y="267688"/>
                  </a:lnTo>
                  <a:lnTo>
                    <a:pt x="582831" y="241744"/>
                  </a:lnTo>
                  <a:lnTo>
                    <a:pt x="621093" y="216960"/>
                  </a:lnTo>
                  <a:lnTo>
                    <a:pt x="660266" y="193364"/>
                  </a:lnTo>
                  <a:lnTo>
                    <a:pt x="700319" y="170984"/>
                  </a:lnTo>
                  <a:lnTo>
                    <a:pt x="741223" y="149849"/>
                  </a:lnTo>
                  <a:lnTo>
                    <a:pt x="782950" y="129984"/>
                  </a:lnTo>
                  <a:lnTo>
                    <a:pt x="825469" y="111418"/>
                  </a:lnTo>
                  <a:lnTo>
                    <a:pt x="868751" y="94179"/>
                  </a:lnTo>
                  <a:lnTo>
                    <a:pt x="912767" y="78294"/>
                  </a:lnTo>
                  <a:lnTo>
                    <a:pt x="957487" y="63791"/>
                  </a:lnTo>
                  <a:lnTo>
                    <a:pt x="1002883" y="50697"/>
                  </a:lnTo>
                  <a:lnTo>
                    <a:pt x="1048925" y="39041"/>
                  </a:lnTo>
                  <a:lnTo>
                    <a:pt x="1095584" y="28849"/>
                  </a:lnTo>
                  <a:lnTo>
                    <a:pt x="1142829" y="20149"/>
                  </a:lnTo>
                  <a:lnTo>
                    <a:pt x="1190633" y="12969"/>
                  </a:lnTo>
                  <a:lnTo>
                    <a:pt x="1238965" y="7336"/>
                  </a:lnTo>
                  <a:lnTo>
                    <a:pt x="1287796" y="3279"/>
                  </a:lnTo>
                  <a:lnTo>
                    <a:pt x="1337098" y="824"/>
                  </a:lnTo>
                  <a:lnTo>
                    <a:pt x="1386839" y="0"/>
                  </a:lnTo>
                  <a:lnTo>
                    <a:pt x="1436581" y="824"/>
                  </a:lnTo>
                  <a:lnTo>
                    <a:pt x="1485883" y="3279"/>
                  </a:lnTo>
                  <a:lnTo>
                    <a:pt x="1534714" y="7336"/>
                  </a:lnTo>
                  <a:lnTo>
                    <a:pt x="1583046" y="12969"/>
                  </a:lnTo>
                  <a:lnTo>
                    <a:pt x="1630850" y="20149"/>
                  </a:lnTo>
                  <a:lnTo>
                    <a:pt x="1678095" y="28849"/>
                  </a:lnTo>
                  <a:lnTo>
                    <a:pt x="1724754" y="39041"/>
                  </a:lnTo>
                  <a:lnTo>
                    <a:pt x="1770796" y="50697"/>
                  </a:lnTo>
                  <a:lnTo>
                    <a:pt x="1816192" y="63791"/>
                  </a:lnTo>
                  <a:lnTo>
                    <a:pt x="1860912" y="78294"/>
                  </a:lnTo>
                  <a:lnTo>
                    <a:pt x="1904928" y="94179"/>
                  </a:lnTo>
                  <a:lnTo>
                    <a:pt x="1948210" y="111418"/>
                  </a:lnTo>
                  <a:lnTo>
                    <a:pt x="1990729" y="129984"/>
                  </a:lnTo>
                  <a:lnTo>
                    <a:pt x="2032456" y="149849"/>
                  </a:lnTo>
                  <a:lnTo>
                    <a:pt x="2073360" y="170984"/>
                  </a:lnTo>
                  <a:lnTo>
                    <a:pt x="2113413" y="193364"/>
                  </a:lnTo>
                  <a:lnTo>
                    <a:pt x="2152586" y="216960"/>
                  </a:lnTo>
                  <a:lnTo>
                    <a:pt x="2190848" y="241744"/>
                  </a:lnTo>
                  <a:lnTo>
                    <a:pt x="2228172" y="267688"/>
                  </a:lnTo>
                  <a:lnTo>
                    <a:pt x="2264526" y="294766"/>
                  </a:lnTo>
                  <a:lnTo>
                    <a:pt x="2299883" y="322950"/>
                  </a:lnTo>
                  <a:lnTo>
                    <a:pt x="2334213" y="352212"/>
                  </a:lnTo>
                  <a:lnTo>
                    <a:pt x="2367486" y="382524"/>
                  </a:lnTo>
                  <a:lnTo>
                    <a:pt x="2399673" y="413858"/>
                  </a:lnTo>
                  <a:lnTo>
                    <a:pt x="2430745" y="446188"/>
                  </a:lnTo>
                  <a:lnTo>
                    <a:pt x="2460672" y="479485"/>
                  </a:lnTo>
                  <a:lnTo>
                    <a:pt x="2489425" y="513722"/>
                  </a:lnTo>
                  <a:lnTo>
                    <a:pt x="2516975" y="548871"/>
                  </a:lnTo>
                  <a:lnTo>
                    <a:pt x="2543293" y="584905"/>
                  </a:lnTo>
                  <a:lnTo>
                    <a:pt x="2568348" y="621796"/>
                  </a:lnTo>
                  <a:lnTo>
                    <a:pt x="2592113" y="659517"/>
                  </a:lnTo>
                  <a:lnTo>
                    <a:pt x="2614556" y="698039"/>
                  </a:lnTo>
                  <a:lnTo>
                    <a:pt x="2635650" y="737335"/>
                  </a:lnTo>
                  <a:lnTo>
                    <a:pt x="2655365" y="777378"/>
                  </a:lnTo>
                  <a:lnTo>
                    <a:pt x="2673671" y="818140"/>
                  </a:lnTo>
                  <a:lnTo>
                    <a:pt x="2690539" y="859593"/>
                  </a:lnTo>
                  <a:lnTo>
                    <a:pt x="2705939" y="901709"/>
                  </a:lnTo>
                  <a:lnTo>
                    <a:pt x="2719844" y="944462"/>
                  </a:lnTo>
                  <a:lnTo>
                    <a:pt x="2732222" y="987823"/>
                  </a:lnTo>
                  <a:lnTo>
                    <a:pt x="2743045" y="1031765"/>
                  </a:lnTo>
                  <a:lnTo>
                    <a:pt x="2752283" y="1076260"/>
                  </a:lnTo>
                  <a:lnTo>
                    <a:pt x="2759908" y="1121281"/>
                  </a:lnTo>
                  <a:lnTo>
                    <a:pt x="2765889" y="1166800"/>
                  </a:lnTo>
                  <a:lnTo>
                    <a:pt x="2770197" y="1212789"/>
                  </a:lnTo>
                  <a:lnTo>
                    <a:pt x="2772804" y="1259221"/>
                  </a:lnTo>
                  <a:lnTo>
                    <a:pt x="2773680" y="1306067"/>
                  </a:lnTo>
                  <a:lnTo>
                    <a:pt x="2772804" y="1352914"/>
                  </a:lnTo>
                  <a:lnTo>
                    <a:pt x="2770197" y="1399346"/>
                  </a:lnTo>
                  <a:lnTo>
                    <a:pt x="2765889" y="1445335"/>
                  </a:lnTo>
                  <a:lnTo>
                    <a:pt x="2759908" y="1490854"/>
                  </a:lnTo>
                  <a:lnTo>
                    <a:pt x="2752283" y="1535875"/>
                  </a:lnTo>
                  <a:lnTo>
                    <a:pt x="2743045" y="1580370"/>
                  </a:lnTo>
                  <a:lnTo>
                    <a:pt x="2732222" y="1624312"/>
                  </a:lnTo>
                  <a:lnTo>
                    <a:pt x="2719844" y="1667673"/>
                  </a:lnTo>
                  <a:lnTo>
                    <a:pt x="2705939" y="1710426"/>
                  </a:lnTo>
                  <a:lnTo>
                    <a:pt x="2690539" y="1752542"/>
                  </a:lnTo>
                  <a:lnTo>
                    <a:pt x="2673671" y="1793995"/>
                  </a:lnTo>
                  <a:lnTo>
                    <a:pt x="2655365" y="1834757"/>
                  </a:lnTo>
                  <a:lnTo>
                    <a:pt x="2635650" y="1874800"/>
                  </a:lnTo>
                  <a:lnTo>
                    <a:pt x="2614556" y="1914096"/>
                  </a:lnTo>
                  <a:lnTo>
                    <a:pt x="2592113" y="1952618"/>
                  </a:lnTo>
                  <a:lnTo>
                    <a:pt x="2568348" y="1990339"/>
                  </a:lnTo>
                  <a:lnTo>
                    <a:pt x="2543293" y="2027230"/>
                  </a:lnTo>
                  <a:lnTo>
                    <a:pt x="2516975" y="2063264"/>
                  </a:lnTo>
                  <a:lnTo>
                    <a:pt x="2489425" y="2098413"/>
                  </a:lnTo>
                  <a:lnTo>
                    <a:pt x="2460672" y="2132650"/>
                  </a:lnTo>
                  <a:lnTo>
                    <a:pt x="2430745" y="2165947"/>
                  </a:lnTo>
                  <a:lnTo>
                    <a:pt x="2399673" y="2198277"/>
                  </a:lnTo>
                  <a:lnTo>
                    <a:pt x="2367486" y="2229611"/>
                  </a:lnTo>
                  <a:lnTo>
                    <a:pt x="2334213" y="2259923"/>
                  </a:lnTo>
                  <a:lnTo>
                    <a:pt x="2299883" y="2289185"/>
                  </a:lnTo>
                  <a:lnTo>
                    <a:pt x="2264526" y="2317369"/>
                  </a:lnTo>
                  <a:lnTo>
                    <a:pt x="2228172" y="2344447"/>
                  </a:lnTo>
                  <a:lnTo>
                    <a:pt x="2190848" y="2370391"/>
                  </a:lnTo>
                  <a:lnTo>
                    <a:pt x="2152586" y="2395175"/>
                  </a:lnTo>
                  <a:lnTo>
                    <a:pt x="2113413" y="2418771"/>
                  </a:lnTo>
                  <a:lnTo>
                    <a:pt x="2073360" y="2441151"/>
                  </a:lnTo>
                  <a:lnTo>
                    <a:pt x="2032456" y="2462286"/>
                  </a:lnTo>
                  <a:lnTo>
                    <a:pt x="1990729" y="2482151"/>
                  </a:lnTo>
                  <a:lnTo>
                    <a:pt x="1948210" y="2500717"/>
                  </a:lnTo>
                  <a:lnTo>
                    <a:pt x="1904928" y="2517956"/>
                  </a:lnTo>
                  <a:lnTo>
                    <a:pt x="1860912" y="2533841"/>
                  </a:lnTo>
                  <a:lnTo>
                    <a:pt x="1816192" y="2548344"/>
                  </a:lnTo>
                  <a:lnTo>
                    <a:pt x="1770796" y="2561438"/>
                  </a:lnTo>
                  <a:lnTo>
                    <a:pt x="1724754" y="2573094"/>
                  </a:lnTo>
                  <a:lnTo>
                    <a:pt x="1678095" y="2583286"/>
                  </a:lnTo>
                  <a:lnTo>
                    <a:pt x="1630850" y="2591986"/>
                  </a:lnTo>
                  <a:lnTo>
                    <a:pt x="1583046" y="2599166"/>
                  </a:lnTo>
                  <a:lnTo>
                    <a:pt x="1534714" y="2604799"/>
                  </a:lnTo>
                  <a:lnTo>
                    <a:pt x="1485883" y="2608856"/>
                  </a:lnTo>
                  <a:lnTo>
                    <a:pt x="1436581" y="2611311"/>
                  </a:lnTo>
                  <a:lnTo>
                    <a:pt x="1386839" y="2612136"/>
                  </a:lnTo>
                  <a:lnTo>
                    <a:pt x="1337098" y="2611311"/>
                  </a:lnTo>
                  <a:lnTo>
                    <a:pt x="1287796" y="2608856"/>
                  </a:lnTo>
                  <a:lnTo>
                    <a:pt x="1238965" y="2604799"/>
                  </a:lnTo>
                  <a:lnTo>
                    <a:pt x="1190633" y="2599166"/>
                  </a:lnTo>
                  <a:lnTo>
                    <a:pt x="1142829" y="2591986"/>
                  </a:lnTo>
                  <a:lnTo>
                    <a:pt x="1095584" y="2583286"/>
                  </a:lnTo>
                  <a:lnTo>
                    <a:pt x="1048925" y="2573094"/>
                  </a:lnTo>
                  <a:lnTo>
                    <a:pt x="1002883" y="2561438"/>
                  </a:lnTo>
                  <a:lnTo>
                    <a:pt x="957487" y="2548344"/>
                  </a:lnTo>
                  <a:lnTo>
                    <a:pt x="912767" y="2533841"/>
                  </a:lnTo>
                  <a:lnTo>
                    <a:pt x="868751" y="2517956"/>
                  </a:lnTo>
                  <a:lnTo>
                    <a:pt x="825469" y="2500717"/>
                  </a:lnTo>
                  <a:lnTo>
                    <a:pt x="782950" y="2482151"/>
                  </a:lnTo>
                  <a:lnTo>
                    <a:pt x="741223" y="2462286"/>
                  </a:lnTo>
                  <a:lnTo>
                    <a:pt x="700319" y="2441151"/>
                  </a:lnTo>
                  <a:lnTo>
                    <a:pt x="660266" y="2418771"/>
                  </a:lnTo>
                  <a:lnTo>
                    <a:pt x="621093" y="2395175"/>
                  </a:lnTo>
                  <a:lnTo>
                    <a:pt x="582831" y="2370391"/>
                  </a:lnTo>
                  <a:lnTo>
                    <a:pt x="545507" y="2344447"/>
                  </a:lnTo>
                  <a:lnTo>
                    <a:pt x="509153" y="2317369"/>
                  </a:lnTo>
                  <a:lnTo>
                    <a:pt x="473796" y="2289185"/>
                  </a:lnTo>
                  <a:lnTo>
                    <a:pt x="439466" y="2259923"/>
                  </a:lnTo>
                  <a:lnTo>
                    <a:pt x="406193" y="2229612"/>
                  </a:lnTo>
                  <a:lnTo>
                    <a:pt x="374006" y="2198277"/>
                  </a:lnTo>
                  <a:lnTo>
                    <a:pt x="342934" y="2165947"/>
                  </a:lnTo>
                  <a:lnTo>
                    <a:pt x="313007" y="2132650"/>
                  </a:lnTo>
                  <a:lnTo>
                    <a:pt x="284254" y="2098413"/>
                  </a:lnTo>
                  <a:lnTo>
                    <a:pt x="256704" y="2063264"/>
                  </a:lnTo>
                  <a:lnTo>
                    <a:pt x="230386" y="2027230"/>
                  </a:lnTo>
                  <a:lnTo>
                    <a:pt x="205331" y="1990339"/>
                  </a:lnTo>
                  <a:lnTo>
                    <a:pt x="181566" y="1952618"/>
                  </a:lnTo>
                  <a:lnTo>
                    <a:pt x="159123" y="1914096"/>
                  </a:lnTo>
                  <a:lnTo>
                    <a:pt x="138029" y="1874800"/>
                  </a:lnTo>
                  <a:lnTo>
                    <a:pt x="118314" y="1834757"/>
                  </a:lnTo>
                  <a:lnTo>
                    <a:pt x="100008" y="1793995"/>
                  </a:lnTo>
                  <a:lnTo>
                    <a:pt x="83140" y="1752542"/>
                  </a:lnTo>
                  <a:lnTo>
                    <a:pt x="67740" y="1710426"/>
                  </a:lnTo>
                  <a:lnTo>
                    <a:pt x="53835" y="1667673"/>
                  </a:lnTo>
                  <a:lnTo>
                    <a:pt x="41457" y="1624312"/>
                  </a:lnTo>
                  <a:lnTo>
                    <a:pt x="30634" y="1580370"/>
                  </a:lnTo>
                  <a:lnTo>
                    <a:pt x="21396" y="1535875"/>
                  </a:lnTo>
                  <a:lnTo>
                    <a:pt x="13771" y="1490854"/>
                  </a:lnTo>
                  <a:lnTo>
                    <a:pt x="7790" y="1445335"/>
                  </a:lnTo>
                  <a:lnTo>
                    <a:pt x="3482" y="1399346"/>
                  </a:lnTo>
                  <a:lnTo>
                    <a:pt x="875" y="1352914"/>
                  </a:lnTo>
                  <a:lnTo>
                    <a:pt x="0" y="1306067"/>
                  </a:lnTo>
                  <a:close/>
                </a:path>
              </a:pathLst>
            </a:custGeom>
            <a:ln w="57912">
              <a:solidFill>
                <a:srgbClr val="6F2F9F"/>
              </a:solidFill>
            </a:ln>
          </p:spPr>
          <p:txBody>
            <a:bodyPr wrap="square" lIns="0" tIns="0" rIns="0" bIns="0" rtlCol="0"/>
            <a:lstStyle/>
            <a:p>
              <a:endParaRPr/>
            </a:p>
          </p:txBody>
        </p:sp>
      </p:grpSp>
      <p:sp>
        <p:nvSpPr>
          <p:cNvPr id="5" name="object 5"/>
          <p:cNvSpPr txBox="1">
            <a:spLocks noGrp="1"/>
          </p:cNvSpPr>
          <p:nvPr>
            <p:ph type="title"/>
          </p:nvPr>
        </p:nvSpPr>
        <p:spPr>
          <a:xfrm>
            <a:off x="618594" y="745200"/>
            <a:ext cx="2051092" cy="1552348"/>
          </a:xfrm>
          <a:prstGeom prst="rect">
            <a:avLst/>
          </a:prstGeom>
        </p:spPr>
        <p:txBody>
          <a:bodyPr vert="horz" wrap="square" lIns="0" tIns="13335" rIns="0" bIns="0" rtlCol="0">
            <a:spAutoFit/>
          </a:bodyPr>
          <a:lstStyle/>
          <a:p>
            <a:pPr marL="12700" marR="5080" algn="ctr">
              <a:lnSpc>
                <a:spcPct val="100000"/>
              </a:lnSpc>
              <a:spcBef>
                <a:spcPts val="105"/>
              </a:spcBef>
              <a:tabLst>
                <a:tab pos="330835" algn="l"/>
                <a:tab pos="784860" algn="l"/>
                <a:tab pos="993775" algn="l"/>
              </a:tabLst>
            </a:pPr>
            <a:r>
              <a:rPr sz="2000" b="1" spc="320" dirty="0">
                <a:solidFill>
                  <a:schemeClr val="tx1"/>
                </a:solidFill>
                <a:latin typeface="Cavolini" panose="03000502040302020204" pitchFamily="66" charset="0"/>
                <a:cs typeface="Cavolini" panose="03000502040302020204" pitchFamily="66" charset="0"/>
              </a:rPr>
              <a:t>What</a:t>
            </a:r>
            <a:r>
              <a:rPr lang="en-GB" sz="2000" b="1" spc="320" dirty="0">
                <a:solidFill>
                  <a:schemeClr val="tx1"/>
                </a:solidFill>
                <a:latin typeface="Cavolini" panose="03000502040302020204" pitchFamily="66" charset="0"/>
                <a:cs typeface="Cavolini" panose="03000502040302020204" pitchFamily="66" charset="0"/>
              </a:rPr>
              <a:t> </a:t>
            </a:r>
            <a:r>
              <a:rPr sz="2000" b="1" spc="175" dirty="0">
                <a:solidFill>
                  <a:schemeClr val="tx1"/>
                </a:solidFill>
                <a:latin typeface="Cavolini" panose="03000502040302020204" pitchFamily="66" charset="0"/>
                <a:cs typeface="Cavolini" panose="03000502040302020204" pitchFamily="66" charset="0"/>
              </a:rPr>
              <a:t>does</a:t>
            </a:r>
            <a:r>
              <a:rPr lang="en-GB" sz="2000" b="1" spc="175" dirty="0">
                <a:solidFill>
                  <a:schemeClr val="tx1"/>
                </a:solidFill>
                <a:latin typeface="Cavolini" panose="03000502040302020204" pitchFamily="66" charset="0"/>
                <a:cs typeface="Cavolini" panose="03000502040302020204" pitchFamily="66" charset="0"/>
              </a:rPr>
              <a:t> a typical </a:t>
            </a:r>
            <a:r>
              <a:rPr lang="en-GB" sz="2000" b="1" spc="150" dirty="0">
                <a:solidFill>
                  <a:schemeClr val="tx1"/>
                </a:solidFill>
                <a:latin typeface="Cavolini" panose="03000502040302020204" pitchFamily="66" charset="0"/>
                <a:cs typeface="Cavolini" panose="03000502040302020204" pitchFamily="66" charset="0"/>
              </a:rPr>
              <a:t>phonics  </a:t>
            </a:r>
            <a:r>
              <a:rPr sz="2000" b="1" spc="185" dirty="0">
                <a:solidFill>
                  <a:schemeClr val="tx1"/>
                </a:solidFill>
                <a:latin typeface="Cavolini" panose="03000502040302020204" pitchFamily="66" charset="0"/>
                <a:cs typeface="Cavolini" panose="03000502040302020204" pitchFamily="66" charset="0"/>
              </a:rPr>
              <a:t>lesson </a:t>
            </a:r>
            <a:r>
              <a:rPr sz="2000" b="1" spc="175" dirty="0">
                <a:solidFill>
                  <a:schemeClr val="tx1"/>
                </a:solidFill>
                <a:latin typeface="Cavolini" panose="03000502040302020204" pitchFamily="66" charset="0"/>
                <a:cs typeface="Cavolini" panose="03000502040302020204" pitchFamily="66" charset="0"/>
              </a:rPr>
              <a:t>look</a:t>
            </a:r>
            <a:r>
              <a:rPr sz="2000" b="1" dirty="0">
                <a:solidFill>
                  <a:schemeClr val="tx1"/>
                </a:solidFill>
                <a:latin typeface="Cavolini" panose="03000502040302020204" pitchFamily="66" charset="0"/>
                <a:cs typeface="Cavolini" panose="03000502040302020204" pitchFamily="66" charset="0"/>
              </a:rPr>
              <a:t>	</a:t>
            </a:r>
            <a:r>
              <a:rPr sz="2000" b="1" spc="170" dirty="0">
                <a:solidFill>
                  <a:schemeClr val="tx1"/>
                </a:solidFill>
                <a:latin typeface="Cavolini" panose="03000502040302020204" pitchFamily="66" charset="0"/>
                <a:cs typeface="Cavolini" panose="03000502040302020204" pitchFamily="66" charset="0"/>
              </a:rPr>
              <a:t>like?</a:t>
            </a:r>
            <a:endParaRPr sz="2000" b="1" dirty="0">
              <a:solidFill>
                <a:schemeClr val="tx1"/>
              </a:solidFill>
              <a:latin typeface="Cavolini" panose="03000502040302020204" pitchFamily="66" charset="0"/>
              <a:cs typeface="Cavolini" panose="03000502040302020204" pitchFamily="66" charset="0"/>
            </a:endParaRPr>
          </a:p>
        </p:txBody>
      </p:sp>
      <p:grpSp>
        <p:nvGrpSpPr>
          <p:cNvPr id="6" name="object 6"/>
          <p:cNvGrpSpPr/>
          <p:nvPr/>
        </p:nvGrpSpPr>
        <p:grpSpPr>
          <a:xfrm>
            <a:off x="5047782" y="396241"/>
            <a:ext cx="7068018" cy="5224780"/>
            <a:chOff x="5036820" y="478536"/>
            <a:chExt cx="6884034" cy="5224780"/>
          </a:xfrm>
        </p:grpSpPr>
        <p:sp>
          <p:nvSpPr>
            <p:cNvPr id="7" name="object 7"/>
            <p:cNvSpPr/>
            <p:nvPr/>
          </p:nvSpPr>
          <p:spPr>
            <a:xfrm>
              <a:off x="5055870" y="497586"/>
              <a:ext cx="6845934" cy="5186680"/>
            </a:xfrm>
            <a:custGeom>
              <a:avLst/>
              <a:gdLst/>
              <a:ahLst/>
              <a:cxnLst/>
              <a:rect l="l" t="t" r="r" b="b"/>
              <a:pathLst>
                <a:path w="6845934" h="5186680">
                  <a:moveTo>
                    <a:pt x="5981446" y="0"/>
                  </a:moveTo>
                  <a:lnTo>
                    <a:pt x="864362" y="0"/>
                  </a:lnTo>
                  <a:lnTo>
                    <a:pt x="816935" y="1278"/>
                  </a:lnTo>
                  <a:lnTo>
                    <a:pt x="770176" y="5071"/>
                  </a:lnTo>
                  <a:lnTo>
                    <a:pt x="724153" y="11312"/>
                  </a:lnTo>
                  <a:lnTo>
                    <a:pt x="678930" y="19935"/>
                  </a:lnTo>
                  <a:lnTo>
                    <a:pt x="634573" y="30874"/>
                  </a:lnTo>
                  <a:lnTo>
                    <a:pt x="591149" y="44063"/>
                  </a:lnTo>
                  <a:lnTo>
                    <a:pt x="548723" y="59437"/>
                  </a:lnTo>
                  <a:lnTo>
                    <a:pt x="507361" y="76930"/>
                  </a:lnTo>
                  <a:lnTo>
                    <a:pt x="467129" y="96474"/>
                  </a:lnTo>
                  <a:lnTo>
                    <a:pt x="428093" y="118006"/>
                  </a:lnTo>
                  <a:lnTo>
                    <a:pt x="390319" y="141458"/>
                  </a:lnTo>
                  <a:lnTo>
                    <a:pt x="353872" y="166766"/>
                  </a:lnTo>
                  <a:lnTo>
                    <a:pt x="318819" y="193862"/>
                  </a:lnTo>
                  <a:lnTo>
                    <a:pt x="285226" y="222681"/>
                  </a:lnTo>
                  <a:lnTo>
                    <a:pt x="253158" y="253158"/>
                  </a:lnTo>
                  <a:lnTo>
                    <a:pt x="222681" y="285226"/>
                  </a:lnTo>
                  <a:lnTo>
                    <a:pt x="193862" y="318819"/>
                  </a:lnTo>
                  <a:lnTo>
                    <a:pt x="166766" y="353872"/>
                  </a:lnTo>
                  <a:lnTo>
                    <a:pt x="141458" y="390319"/>
                  </a:lnTo>
                  <a:lnTo>
                    <a:pt x="118006" y="428093"/>
                  </a:lnTo>
                  <a:lnTo>
                    <a:pt x="96474" y="467129"/>
                  </a:lnTo>
                  <a:lnTo>
                    <a:pt x="76930" y="507361"/>
                  </a:lnTo>
                  <a:lnTo>
                    <a:pt x="59437" y="548723"/>
                  </a:lnTo>
                  <a:lnTo>
                    <a:pt x="44063" y="591149"/>
                  </a:lnTo>
                  <a:lnTo>
                    <a:pt x="30874" y="634573"/>
                  </a:lnTo>
                  <a:lnTo>
                    <a:pt x="19935" y="678930"/>
                  </a:lnTo>
                  <a:lnTo>
                    <a:pt x="11312" y="724153"/>
                  </a:lnTo>
                  <a:lnTo>
                    <a:pt x="5071" y="770176"/>
                  </a:lnTo>
                  <a:lnTo>
                    <a:pt x="1278" y="816935"/>
                  </a:lnTo>
                  <a:lnTo>
                    <a:pt x="0" y="864362"/>
                  </a:lnTo>
                  <a:lnTo>
                    <a:pt x="0" y="4321809"/>
                  </a:lnTo>
                  <a:lnTo>
                    <a:pt x="1278" y="4369236"/>
                  </a:lnTo>
                  <a:lnTo>
                    <a:pt x="5071" y="4415995"/>
                  </a:lnTo>
                  <a:lnTo>
                    <a:pt x="11312" y="4462018"/>
                  </a:lnTo>
                  <a:lnTo>
                    <a:pt x="19935" y="4507241"/>
                  </a:lnTo>
                  <a:lnTo>
                    <a:pt x="30874" y="4551598"/>
                  </a:lnTo>
                  <a:lnTo>
                    <a:pt x="44063" y="4595022"/>
                  </a:lnTo>
                  <a:lnTo>
                    <a:pt x="59437" y="4637448"/>
                  </a:lnTo>
                  <a:lnTo>
                    <a:pt x="76930" y="4678810"/>
                  </a:lnTo>
                  <a:lnTo>
                    <a:pt x="96474" y="4719042"/>
                  </a:lnTo>
                  <a:lnTo>
                    <a:pt x="118006" y="4758078"/>
                  </a:lnTo>
                  <a:lnTo>
                    <a:pt x="141458" y="4795852"/>
                  </a:lnTo>
                  <a:lnTo>
                    <a:pt x="166766" y="4832299"/>
                  </a:lnTo>
                  <a:lnTo>
                    <a:pt x="193862" y="4867352"/>
                  </a:lnTo>
                  <a:lnTo>
                    <a:pt x="222681" y="4900945"/>
                  </a:lnTo>
                  <a:lnTo>
                    <a:pt x="253158" y="4933013"/>
                  </a:lnTo>
                  <a:lnTo>
                    <a:pt x="285226" y="4963490"/>
                  </a:lnTo>
                  <a:lnTo>
                    <a:pt x="318819" y="4992309"/>
                  </a:lnTo>
                  <a:lnTo>
                    <a:pt x="353872" y="5019405"/>
                  </a:lnTo>
                  <a:lnTo>
                    <a:pt x="390319" y="5044713"/>
                  </a:lnTo>
                  <a:lnTo>
                    <a:pt x="428093" y="5068165"/>
                  </a:lnTo>
                  <a:lnTo>
                    <a:pt x="467129" y="5089697"/>
                  </a:lnTo>
                  <a:lnTo>
                    <a:pt x="507361" y="5109241"/>
                  </a:lnTo>
                  <a:lnTo>
                    <a:pt x="548723" y="5126734"/>
                  </a:lnTo>
                  <a:lnTo>
                    <a:pt x="591149" y="5142108"/>
                  </a:lnTo>
                  <a:lnTo>
                    <a:pt x="634573" y="5155297"/>
                  </a:lnTo>
                  <a:lnTo>
                    <a:pt x="678930" y="5166236"/>
                  </a:lnTo>
                  <a:lnTo>
                    <a:pt x="724153" y="5174859"/>
                  </a:lnTo>
                  <a:lnTo>
                    <a:pt x="770176" y="5181100"/>
                  </a:lnTo>
                  <a:lnTo>
                    <a:pt x="816935" y="5184893"/>
                  </a:lnTo>
                  <a:lnTo>
                    <a:pt x="864362" y="5186172"/>
                  </a:lnTo>
                  <a:lnTo>
                    <a:pt x="5981446" y="5186172"/>
                  </a:lnTo>
                  <a:lnTo>
                    <a:pt x="6028872" y="5184893"/>
                  </a:lnTo>
                  <a:lnTo>
                    <a:pt x="6075631" y="5181100"/>
                  </a:lnTo>
                  <a:lnTo>
                    <a:pt x="6121654" y="5174859"/>
                  </a:lnTo>
                  <a:lnTo>
                    <a:pt x="6166877" y="5166236"/>
                  </a:lnTo>
                  <a:lnTo>
                    <a:pt x="6211234" y="5155297"/>
                  </a:lnTo>
                  <a:lnTo>
                    <a:pt x="6254658" y="5142108"/>
                  </a:lnTo>
                  <a:lnTo>
                    <a:pt x="6297084" y="5126734"/>
                  </a:lnTo>
                  <a:lnTo>
                    <a:pt x="6338446" y="5109241"/>
                  </a:lnTo>
                  <a:lnTo>
                    <a:pt x="6378678" y="5089697"/>
                  </a:lnTo>
                  <a:lnTo>
                    <a:pt x="6417714" y="5068165"/>
                  </a:lnTo>
                  <a:lnTo>
                    <a:pt x="6455488" y="5044713"/>
                  </a:lnTo>
                  <a:lnTo>
                    <a:pt x="6491935" y="5019405"/>
                  </a:lnTo>
                  <a:lnTo>
                    <a:pt x="6526988" y="4992309"/>
                  </a:lnTo>
                  <a:lnTo>
                    <a:pt x="6560581" y="4963490"/>
                  </a:lnTo>
                  <a:lnTo>
                    <a:pt x="6592649" y="4933013"/>
                  </a:lnTo>
                  <a:lnTo>
                    <a:pt x="6623126" y="4900945"/>
                  </a:lnTo>
                  <a:lnTo>
                    <a:pt x="6651945" y="4867352"/>
                  </a:lnTo>
                  <a:lnTo>
                    <a:pt x="6679041" y="4832299"/>
                  </a:lnTo>
                  <a:lnTo>
                    <a:pt x="6704349" y="4795852"/>
                  </a:lnTo>
                  <a:lnTo>
                    <a:pt x="6727801" y="4758078"/>
                  </a:lnTo>
                  <a:lnTo>
                    <a:pt x="6749333" y="4719042"/>
                  </a:lnTo>
                  <a:lnTo>
                    <a:pt x="6768877" y="4678810"/>
                  </a:lnTo>
                  <a:lnTo>
                    <a:pt x="6786370" y="4637448"/>
                  </a:lnTo>
                  <a:lnTo>
                    <a:pt x="6801744" y="4595022"/>
                  </a:lnTo>
                  <a:lnTo>
                    <a:pt x="6814933" y="4551598"/>
                  </a:lnTo>
                  <a:lnTo>
                    <a:pt x="6825872" y="4507241"/>
                  </a:lnTo>
                  <a:lnTo>
                    <a:pt x="6834495" y="4462018"/>
                  </a:lnTo>
                  <a:lnTo>
                    <a:pt x="6840736" y="4415995"/>
                  </a:lnTo>
                  <a:lnTo>
                    <a:pt x="6844529" y="4369236"/>
                  </a:lnTo>
                  <a:lnTo>
                    <a:pt x="6845808" y="4321809"/>
                  </a:lnTo>
                  <a:lnTo>
                    <a:pt x="6845808" y="864362"/>
                  </a:lnTo>
                  <a:lnTo>
                    <a:pt x="6844529" y="816935"/>
                  </a:lnTo>
                  <a:lnTo>
                    <a:pt x="6840736" y="770176"/>
                  </a:lnTo>
                  <a:lnTo>
                    <a:pt x="6834495" y="724153"/>
                  </a:lnTo>
                  <a:lnTo>
                    <a:pt x="6825872" y="678930"/>
                  </a:lnTo>
                  <a:lnTo>
                    <a:pt x="6814933" y="634573"/>
                  </a:lnTo>
                  <a:lnTo>
                    <a:pt x="6801744" y="591149"/>
                  </a:lnTo>
                  <a:lnTo>
                    <a:pt x="6786370" y="548723"/>
                  </a:lnTo>
                  <a:lnTo>
                    <a:pt x="6768877" y="507361"/>
                  </a:lnTo>
                  <a:lnTo>
                    <a:pt x="6749333" y="467129"/>
                  </a:lnTo>
                  <a:lnTo>
                    <a:pt x="6727801" y="428093"/>
                  </a:lnTo>
                  <a:lnTo>
                    <a:pt x="6704349" y="390319"/>
                  </a:lnTo>
                  <a:lnTo>
                    <a:pt x="6679041" y="353872"/>
                  </a:lnTo>
                  <a:lnTo>
                    <a:pt x="6651945" y="318819"/>
                  </a:lnTo>
                  <a:lnTo>
                    <a:pt x="6623126" y="285226"/>
                  </a:lnTo>
                  <a:lnTo>
                    <a:pt x="6592649" y="253158"/>
                  </a:lnTo>
                  <a:lnTo>
                    <a:pt x="6560581" y="222681"/>
                  </a:lnTo>
                  <a:lnTo>
                    <a:pt x="6526988" y="193862"/>
                  </a:lnTo>
                  <a:lnTo>
                    <a:pt x="6491935" y="166766"/>
                  </a:lnTo>
                  <a:lnTo>
                    <a:pt x="6455488" y="141458"/>
                  </a:lnTo>
                  <a:lnTo>
                    <a:pt x="6417714" y="118006"/>
                  </a:lnTo>
                  <a:lnTo>
                    <a:pt x="6378678" y="96474"/>
                  </a:lnTo>
                  <a:lnTo>
                    <a:pt x="6338446" y="76930"/>
                  </a:lnTo>
                  <a:lnTo>
                    <a:pt x="6297084" y="59437"/>
                  </a:lnTo>
                  <a:lnTo>
                    <a:pt x="6254658" y="44063"/>
                  </a:lnTo>
                  <a:lnTo>
                    <a:pt x="6211234" y="30874"/>
                  </a:lnTo>
                  <a:lnTo>
                    <a:pt x="6166877" y="19935"/>
                  </a:lnTo>
                  <a:lnTo>
                    <a:pt x="6121654" y="11312"/>
                  </a:lnTo>
                  <a:lnTo>
                    <a:pt x="6075631" y="5071"/>
                  </a:lnTo>
                  <a:lnTo>
                    <a:pt x="6028872" y="1278"/>
                  </a:lnTo>
                  <a:lnTo>
                    <a:pt x="5981446" y="0"/>
                  </a:lnTo>
                  <a:close/>
                </a:path>
              </a:pathLst>
            </a:custGeom>
            <a:solidFill>
              <a:srgbClr val="FFFFFF"/>
            </a:solidFill>
          </p:spPr>
          <p:txBody>
            <a:bodyPr wrap="square" lIns="0" tIns="0" rIns="0" bIns="0" rtlCol="0"/>
            <a:lstStyle/>
            <a:p>
              <a:endParaRPr/>
            </a:p>
          </p:txBody>
        </p:sp>
        <p:sp>
          <p:nvSpPr>
            <p:cNvPr id="8" name="object 8"/>
            <p:cNvSpPr/>
            <p:nvPr/>
          </p:nvSpPr>
          <p:spPr>
            <a:xfrm>
              <a:off x="5055870" y="497586"/>
              <a:ext cx="6845934" cy="5186680"/>
            </a:xfrm>
            <a:custGeom>
              <a:avLst/>
              <a:gdLst/>
              <a:ahLst/>
              <a:cxnLst/>
              <a:rect l="l" t="t" r="r" b="b"/>
              <a:pathLst>
                <a:path w="6845934" h="5186680">
                  <a:moveTo>
                    <a:pt x="0" y="864362"/>
                  </a:moveTo>
                  <a:lnTo>
                    <a:pt x="1278" y="816935"/>
                  </a:lnTo>
                  <a:lnTo>
                    <a:pt x="5071" y="770176"/>
                  </a:lnTo>
                  <a:lnTo>
                    <a:pt x="11312" y="724153"/>
                  </a:lnTo>
                  <a:lnTo>
                    <a:pt x="19935" y="678930"/>
                  </a:lnTo>
                  <a:lnTo>
                    <a:pt x="30874" y="634573"/>
                  </a:lnTo>
                  <a:lnTo>
                    <a:pt x="44063" y="591149"/>
                  </a:lnTo>
                  <a:lnTo>
                    <a:pt x="59437" y="548723"/>
                  </a:lnTo>
                  <a:lnTo>
                    <a:pt x="76930" y="507361"/>
                  </a:lnTo>
                  <a:lnTo>
                    <a:pt x="96474" y="467129"/>
                  </a:lnTo>
                  <a:lnTo>
                    <a:pt x="118006" y="428093"/>
                  </a:lnTo>
                  <a:lnTo>
                    <a:pt x="141458" y="390319"/>
                  </a:lnTo>
                  <a:lnTo>
                    <a:pt x="166766" y="353872"/>
                  </a:lnTo>
                  <a:lnTo>
                    <a:pt x="193862" y="318819"/>
                  </a:lnTo>
                  <a:lnTo>
                    <a:pt x="222681" y="285226"/>
                  </a:lnTo>
                  <a:lnTo>
                    <a:pt x="253158" y="253158"/>
                  </a:lnTo>
                  <a:lnTo>
                    <a:pt x="285226" y="222681"/>
                  </a:lnTo>
                  <a:lnTo>
                    <a:pt x="318819" y="193862"/>
                  </a:lnTo>
                  <a:lnTo>
                    <a:pt x="353872" y="166766"/>
                  </a:lnTo>
                  <a:lnTo>
                    <a:pt x="390319" y="141458"/>
                  </a:lnTo>
                  <a:lnTo>
                    <a:pt x="428093" y="118006"/>
                  </a:lnTo>
                  <a:lnTo>
                    <a:pt x="467129" y="96474"/>
                  </a:lnTo>
                  <a:lnTo>
                    <a:pt x="507361" y="76930"/>
                  </a:lnTo>
                  <a:lnTo>
                    <a:pt x="548723" y="59437"/>
                  </a:lnTo>
                  <a:lnTo>
                    <a:pt x="591149" y="44063"/>
                  </a:lnTo>
                  <a:lnTo>
                    <a:pt x="634573" y="30874"/>
                  </a:lnTo>
                  <a:lnTo>
                    <a:pt x="678930" y="19935"/>
                  </a:lnTo>
                  <a:lnTo>
                    <a:pt x="724153" y="11312"/>
                  </a:lnTo>
                  <a:lnTo>
                    <a:pt x="770176" y="5071"/>
                  </a:lnTo>
                  <a:lnTo>
                    <a:pt x="816935" y="1278"/>
                  </a:lnTo>
                  <a:lnTo>
                    <a:pt x="864362" y="0"/>
                  </a:lnTo>
                  <a:lnTo>
                    <a:pt x="5981446" y="0"/>
                  </a:lnTo>
                  <a:lnTo>
                    <a:pt x="6028872" y="1278"/>
                  </a:lnTo>
                  <a:lnTo>
                    <a:pt x="6075631" y="5071"/>
                  </a:lnTo>
                  <a:lnTo>
                    <a:pt x="6121654" y="11312"/>
                  </a:lnTo>
                  <a:lnTo>
                    <a:pt x="6166877" y="19935"/>
                  </a:lnTo>
                  <a:lnTo>
                    <a:pt x="6211234" y="30874"/>
                  </a:lnTo>
                  <a:lnTo>
                    <a:pt x="6254658" y="44063"/>
                  </a:lnTo>
                  <a:lnTo>
                    <a:pt x="6297084" y="59437"/>
                  </a:lnTo>
                  <a:lnTo>
                    <a:pt x="6338446" y="76930"/>
                  </a:lnTo>
                  <a:lnTo>
                    <a:pt x="6378678" y="96474"/>
                  </a:lnTo>
                  <a:lnTo>
                    <a:pt x="6417714" y="118006"/>
                  </a:lnTo>
                  <a:lnTo>
                    <a:pt x="6455488" y="141458"/>
                  </a:lnTo>
                  <a:lnTo>
                    <a:pt x="6491935" y="166766"/>
                  </a:lnTo>
                  <a:lnTo>
                    <a:pt x="6526988" y="193862"/>
                  </a:lnTo>
                  <a:lnTo>
                    <a:pt x="6560581" y="222681"/>
                  </a:lnTo>
                  <a:lnTo>
                    <a:pt x="6592649" y="253158"/>
                  </a:lnTo>
                  <a:lnTo>
                    <a:pt x="6623126" y="285226"/>
                  </a:lnTo>
                  <a:lnTo>
                    <a:pt x="6651945" y="318819"/>
                  </a:lnTo>
                  <a:lnTo>
                    <a:pt x="6679041" y="353872"/>
                  </a:lnTo>
                  <a:lnTo>
                    <a:pt x="6704349" y="390319"/>
                  </a:lnTo>
                  <a:lnTo>
                    <a:pt x="6727801" y="428093"/>
                  </a:lnTo>
                  <a:lnTo>
                    <a:pt x="6749333" y="467129"/>
                  </a:lnTo>
                  <a:lnTo>
                    <a:pt x="6768877" y="507361"/>
                  </a:lnTo>
                  <a:lnTo>
                    <a:pt x="6786370" y="548723"/>
                  </a:lnTo>
                  <a:lnTo>
                    <a:pt x="6801744" y="591149"/>
                  </a:lnTo>
                  <a:lnTo>
                    <a:pt x="6814933" y="634573"/>
                  </a:lnTo>
                  <a:lnTo>
                    <a:pt x="6825872" y="678930"/>
                  </a:lnTo>
                  <a:lnTo>
                    <a:pt x="6834495" y="724153"/>
                  </a:lnTo>
                  <a:lnTo>
                    <a:pt x="6840736" y="770176"/>
                  </a:lnTo>
                  <a:lnTo>
                    <a:pt x="6844529" y="816935"/>
                  </a:lnTo>
                  <a:lnTo>
                    <a:pt x="6845808" y="864362"/>
                  </a:lnTo>
                  <a:lnTo>
                    <a:pt x="6845808" y="4321809"/>
                  </a:lnTo>
                  <a:lnTo>
                    <a:pt x="6844529" y="4369236"/>
                  </a:lnTo>
                  <a:lnTo>
                    <a:pt x="6840736" y="4415995"/>
                  </a:lnTo>
                  <a:lnTo>
                    <a:pt x="6834495" y="4462018"/>
                  </a:lnTo>
                  <a:lnTo>
                    <a:pt x="6825872" y="4507241"/>
                  </a:lnTo>
                  <a:lnTo>
                    <a:pt x="6814933" y="4551598"/>
                  </a:lnTo>
                  <a:lnTo>
                    <a:pt x="6801744" y="4595022"/>
                  </a:lnTo>
                  <a:lnTo>
                    <a:pt x="6786370" y="4637448"/>
                  </a:lnTo>
                  <a:lnTo>
                    <a:pt x="6768877" y="4678810"/>
                  </a:lnTo>
                  <a:lnTo>
                    <a:pt x="6749333" y="4719042"/>
                  </a:lnTo>
                  <a:lnTo>
                    <a:pt x="6727801" y="4758078"/>
                  </a:lnTo>
                  <a:lnTo>
                    <a:pt x="6704349" y="4795852"/>
                  </a:lnTo>
                  <a:lnTo>
                    <a:pt x="6679041" y="4832299"/>
                  </a:lnTo>
                  <a:lnTo>
                    <a:pt x="6651945" y="4867352"/>
                  </a:lnTo>
                  <a:lnTo>
                    <a:pt x="6623126" y="4900945"/>
                  </a:lnTo>
                  <a:lnTo>
                    <a:pt x="6592649" y="4933013"/>
                  </a:lnTo>
                  <a:lnTo>
                    <a:pt x="6560581" y="4963490"/>
                  </a:lnTo>
                  <a:lnTo>
                    <a:pt x="6526988" y="4992309"/>
                  </a:lnTo>
                  <a:lnTo>
                    <a:pt x="6491935" y="5019405"/>
                  </a:lnTo>
                  <a:lnTo>
                    <a:pt x="6455488" y="5044713"/>
                  </a:lnTo>
                  <a:lnTo>
                    <a:pt x="6417714" y="5068165"/>
                  </a:lnTo>
                  <a:lnTo>
                    <a:pt x="6378678" y="5089697"/>
                  </a:lnTo>
                  <a:lnTo>
                    <a:pt x="6338446" y="5109241"/>
                  </a:lnTo>
                  <a:lnTo>
                    <a:pt x="6297084" y="5126734"/>
                  </a:lnTo>
                  <a:lnTo>
                    <a:pt x="6254658" y="5142108"/>
                  </a:lnTo>
                  <a:lnTo>
                    <a:pt x="6211234" y="5155297"/>
                  </a:lnTo>
                  <a:lnTo>
                    <a:pt x="6166877" y="5166236"/>
                  </a:lnTo>
                  <a:lnTo>
                    <a:pt x="6121654" y="5174859"/>
                  </a:lnTo>
                  <a:lnTo>
                    <a:pt x="6075631" y="5181100"/>
                  </a:lnTo>
                  <a:lnTo>
                    <a:pt x="6028872" y="5184893"/>
                  </a:lnTo>
                  <a:lnTo>
                    <a:pt x="5981446" y="5186172"/>
                  </a:lnTo>
                  <a:lnTo>
                    <a:pt x="864362" y="5186172"/>
                  </a:lnTo>
                  <a:lnTo>
                    <a:pt x="816935" y="5184893"/>
                  </a:lnTo>
                  <a:lnTo>
                    <a:pt x="770176" y="5181100"/>
                  </a:lnTo>
                  <a:lnTo>
                    <a:pt x="724153" y="5174859"/>
                  </a:lnTo>
                  <a:lnTo>
                    <a:pt x="678930" y="5166236"/>
                  </a:lnTo>
                  <a:lnTo>
                    <a:pt x="634573" y="5155297"/>
                  </a:lnTo>
                  <a:lnTo>
                    <a:pt x="591149" y="5142108"/>
                  </a:lnTo>
                  <a:lnTo>
                    <a:pt x="548723" y="5126734"/>
                  </a:lnTo>
                  <a:lnTo>
                    <a:pt x="507361" y="5109241"/>
                  </a:lnTo>
                  <a:lnTo>
                    <a:pt x="467129" y="5089697"/>
                  </a:lnTo>
                  <a:lnTo>
                    <a:pt x="428093" y="5068165"/>
                  </a:lnTo>
                  <a:lnTo>
                    <a:pt x="390319" y="5044713"/>
                  </a:lnTo>
                  <a:lnTo>
                    <a:pt x="353872" y="5019405"/>
                  </a:lnTo>
                  <a:lnTo>
                    <a:pt x="318819" y="4992309"/>
                  </a:lnTo>
                  <a:lnTo>
                    <a:pt x="285226" y="4963490"/>
                  </a:lnTo>
                  <a:lnTo>
                    <a:pt x="253158" y="4933013"/>
                  </a:lnTo>
                  <a:lnTo>
                    <a:pt x="222681" y="4900945"/>
                  </a:lnTo>
                  <a:lnTo>
                    <a:pt x="193862" y="4867352"/>
                  </a:lnTo>
                  <a:lnTo>
                    <a:pt x="166766" y="4832299"/>
                  </a:lnTo>
                  <a:lnTo>
                    <a:pt x="141458" y="4795852"/>
                  </a:lnTo>
                  <a:lnTo>
                    <a:pt x="118006" y="4758078"/>
                  </a:lnTo>
                  <a:lnTo>
                    <a:pt x="96474" y="4719042"/>
                  </a:lnTo>
                  <a:lnTo>
                    <a:pt x="76930" y="4678810"/>
                  </a:lnTo>
                  <a:lnTo>
                    <a:pt x="59437" y="4637448"/>
                  </a:lnTo>
                  <a:lnTo>
                    <a:pt x="44063" y="4595022"/>
                  </a:lnTo>
                  <a:lnTo>
                    <a:pt x="30874" y="4551598"/>
                  </a:lnTo>
                  <a:lnTo>
                    <a:pt x="19935" y="4507241"/>
                  </a:lnTo>
                  <a:lnTo>
                    <a:pt x="11312" y="4462018"/>
                  </a:lnTo>
                  <a:lnTo>
                    <a:pt x="5071" y="4415995"/>
                  </a:lnTo>
                  <a:lnTo>
                    <a:pt x="1278" y="4369236"/>
                  </a:lnTo>
                  <a:lnTo>
                    <a:pt x="0" y="4321809"/>
                  </a:lnTo>
                  <a:lnTo>
                    <a:pt x="0" y="864362"/>
                  </a:lnTo>
                  <a:close/>
                </a:path>
              </a:pathLst>
            </a:custGeom>
            <a:ln w="38100">
              <a:solidFill>
                <a:srgbClr val="6F2F9F"/>
              </a:solidFill>
            </a:ln>
          </p:spPr>
          <p:txBody>
            <a:bodyPr wrap="square" lIns="0" tIns="0" rIns="0" bIns="0" rtlCol="0"/>
            <a:lstStyle/>
            <a:p>
              <a:endParaRPr/>
            </a:p>
          </p:txBody>
        </p:sp>
      </p:grpSp>
      <p:sp>
        <p:nvSpPr>
          <p:cNvPr id="9" name="object 9"/>
          <p:cNvSpPr txBox="1">
            <a:spLocks noGrp="1"/>
          </p:cNvSpPr>
          <p:nvPr>
            <p:ph type="body" idx="1"/>
          </p:nvPr>
        </p:nvSpPr>
        <p:spPr>
          <a:xfrm>
            <a:off x="5394961" y="872436"/>
            <a:ext cx="6416040" cy="4667303"/>
          </a:xfrm>
          <a:prstGeom prst="rect">
            <a:avLst/>
          </a:prstGeom>
        </p:spPr>
        <p:txBody>
          <a:bodyPr vert="horz" wrap="square" lIns="0" tIns="12065" rIns="0" bIns="0" rtlCol="0">
            <a:spAutoFit/>
          </a:bodyPr>
          <a:lstStyle/>
          <a:p>
            <a:pPr marL="152400">
              <a:lnSpc>
                <a:spcPct val="100000"/>
              </a:lnSpc>
              <a:spcBef>
                <a:spcPts val="95"/>
              </a:spcBef>
            </a:pPr>
            <a:r>
              <a:rPr sz="1700" spc="160" dirty="0">
                <a:solidFill>
                  <a:schemeClr val="tx1"/>
                </a:solidFill>
                <a:latin typeface="Cavolini" panose="03000502040302020204" pitchFamily="66" charset="0"/>
                <a:cs typeface="Cavolini" panose="03000502040302020204" pitchFamily="66" charset="0"/>
              </a:rPr>
              <a:t>Children</a:t>
            </a:r>
            <a:r>
              <a:rPr sz="1700" spc="355" dirty="0">
                <a:solidFill>
                  <a:schemeClr val="tx1"/>
                </a:solidFill>
                <a:latin typeface="Cavolini" panose="03000502040302020204" pitchFamily="66" charset="0"/>
                <a:cs typeface="Cavolini" panose="03000502040302020204" pitchFamily="66" charset="0"/>
              </a:rPr>
              <a:t> </a:t>
            </a:r>
            <a:r>
              <a:rPr sz="1700" spc="105" dirty="0">
                <a:solidFill>
                  <a:schemeClr val="tx1"/>
                </a:solidFill>
                <a:latin typeface="Cavolini" panose="03000502040302020204" pitchFamily="66" charset="0"/>
                <a:cs typeface="Cavolini" panose="03000502040302020204" pitchFamily="66" charset="0"/>
              </a:rPr>
              <a:t>have</a:t>
            </a:r>
            <a:r>
              <a:rPr sz="1700" spc="340" dirty="0">
                <a:solidFill>
                  <a:schemeClr val="tx1"/>
                </a:solidFill>
                <a:latin typeface="Cavolini" panose="03000502040302020204" pitchFamily="66" charset="0"/>
                <a:cs typeface="Cavolini" panose="03000502040302020204" pitchFamily="66" charset="0"/>
              </a:rPr>
              <a:t> </a:t>
            </a:r>
            <a:r>
              <a:rPr sz="1700" b="1" spc="140" dirty="0">
                <a:solidFill>
                  <a:schemeClr val="tx1"/>
                </a:solidFill>
                <a:latin typeface="Cavolini" panose="03000502040302020204" pitchFamily="66" charset="0"/>
                <a:cs typeface="Cavolini" panose="03000502040302020204" pitchFamily="66" charset="0"/>
              </a:rPr>
              <a:t>daily</a:t>
            </a:r>
            <a:r>
              <a:rPr sz="1700" spc="345" dirty="0">
                <a:solidFill>
                  <a:schemeClr val="tx1"/>
                </a:solidFill>
                <a:latin typeface="Cavolini" panose="03000502040302020204" pitchFamily="66" charset="0"/>
                <a:cs typeface="Cavolini" panose="03000502040302020204" pitchFamily="66" charset="0"/>
              </a:rPr>
              <a:t> </a:t>
            </a:r>
            <a:r>
              <a:rPr lang="en-GB" sz="1700" spc="345" dirty="0">
                <a:solidFill>
                  <a:schemeClr val="tx1"/>
                </a:solidFill>
                <a:latin typeface="Cavolini" panose="03000502040302020204" pitchFamily="66" charset="0"/>
                <a:cs typeface="Cavolini" panose="03000502040302020204" pitchFamily="66" charset="0"/>
              </a:rPr>
              <a:t>30 </a:t>
            </a:r>
            <a:r>
              <a:rPr sz="1700" spc="110" dirty="0">
                <a:solidFill>
                  <a:schemeClr val="tx1"/>
                </a:solidFill>
                <a:latin typeface="Cavolini" panose="03000502040302020204" pitchFamily="66" charset="0"/>
                <a:cs typeface="Cavolini" panose="03000502040302020204" pitchFamily="66" charset="0"/>
              </a:rPr>
              <a:t>minute</a:t>
            </a:r>
            <a:r>
              <a:rPr sz="1700" spc="360" dirty="0">
                <a:solidFill>
                  <a:schemeClr val="tx1"/>
                </a:solidFill>
                <a:latin typeface="Cavolini" panose="03000502040302020204" pitchFamily="66" charset="0"/>
                <a:cs typeface="Cavolini" panose="03000502040302020204" pitchFamily="66" charset="0"/>
              </a:rPr>
              <a:t> </a:t>
            </a:r>
            <a:r>
              <a:rPr sz="1700" spc="114" dirty="0">
                <a:solidFill>
                  <a:schemeClr val="tx1"/>
                </a:solidFill>
                <a:latin typeface="Cavolini" panose="03000502040302020204" pitchFamily="66" charset="0"/>
                <a:cs typeface="Cavolini" panose="03000502040302020204" pitchFamily="66" charset="0"/>
              </a:rPr>
              <a:t>phonic</a:t>
            </a:r>
            <a:r>
              <a:rPr sz="1700" spc="360" dirty="0">
                <a:solidFill>
                  <a:schemeClr val="tx1"/>
                </a:solidFill>
                <a:latin typeface="Cavolini" panose="03000502040302020204" pitchFamily="66" charset="0"/>
                <a:cs typeface="Cavolini" panose="03000502040302020204" pitchFamily="66" charset="0"/>
              </a:rPr>
              <a:t> </a:t>
            </a:r>
            <a:r>
              <a:rPr sz="1700" spc="114" dirty="0">
                <a:solidFill>
                  <a:schemeClr val="tx1"/>
                </a:solidFill>
                <a:latin typeface="Cavolini" panose="03000502040302020204" pitchFamily="66" charset="0"/>
                <a:cs typeface="Cavolini" panose="03000502040302020204" pitchFamily="66" charset="0"/>
              </a:rPr>
              <a:t>session</a:t>
            </a:r>
            <a:r>
              <a:rPr lang="en-GB" sz="1700" spc="114" dirty="0">
                <a:solidFill>
                  <a:schemeClr val="tx1"/>
                </a:solidFill>
                <a:latin typeface="Cavolini" panose="03000502040302020204" pitchFamily="66" charset="0"/>
                <a:cs typeface="Cavolini" panose="03000502040302020204" pitchFamily="66" charset="0"/>
              </a:rPr>
              <a:t>s</a:t>
            </a:r>
            <a:r>
              <a:rPr sz="1700" spc="114" dirty="0">
                <a:solidFill>
                  <a:schemeClr val="tx1"/>
                </a:solidFill>
                <a:latin typeface="Cavolini" panose="03000502040302020204" pitchFamily="66" charset="0"/>
                <a:cs typeface="Cavolini" panose="03000502040302020204" pitchFamily="66" charset="0"/>
              </a:rPr>
              <a:t>.</a:t>
            </a:r>
          </a:p>
          <a:p>
            <a:pPr marL="12700">
              <a:lnSpc>
                <a:spcPct val="100000"/>
              </a:lnSpc>
              <a:spcBef>
                <a:spcPts val="1920"/>
              </a:spcBef>
            </a:pPr>
            <a:r>
              <a:rPr sz="1700" spc="165" dirty="0">
                <a:solidFill>
                  <a:srgbClr val="000000"/>
                </a:solidFill>
                <a:latin typeface="Cavolini" panose="03000502040302020204" pitchFamily="66" charset="0"/>
                <a:cs typeface="Cavolini" panose="03000502040302020204" pitchFamily="66" charset="0"/>
              </a:rPr>
              <a:t>Sessions</a:t>
            </a:r>
            <a:r>
              <a:rPr sz="1700" spc="365" dirty="0">
                <a:solidFill>
                  <a:srgbClr val="000000"/>
                </a:solidFill>
                <a:latin typeface="Cavolini" panose="03000502040302020204" pitchFamily="66" charset="0"/>
                <a:cs typeface="Cavolini" panose="03000502040302020204" pitchFamily="66" charset="0"/>
              </a:rPr>
              <a:t> </a:t>
            </a:r>
            <a:r>
              <a:rPr sz="1700" spc="130" dirty="0">
                <a:solidFill>
                  <a:srgbClr val="000000"/>
                </a:solidFill>
                <a:latin typeface="Cavolini" panose="03000502040302020204" pitchFamily="66" charset="0"/>
                <a:cs typeface="Cavolini" panose="03000502040302020204" pitchFamily="66" charset="0"/>
              </a:rPr>
              <a:t>are</a:t>
            </a:r>
            <a:r>
              <a:rPr sz="1700" spc="330" dirty="0">
                <a:solidFill>
                  <a:srgbClr val="000000"/>
                </a:solidFill>
                <a:latin typeface="Cavolini" panose="03000502040302020204" pitchFamily="66" charset="0"/>
                <a:cs typeface="Cavolini" panose="03000502040302020204" pitchFamily="66" charset="0"/>
              </a:rPr>
              <a:t> </a:t>
            </a:r>
            <a:r>
              <a:rPr sz="1700" spc="175" dirty="0">
                <a:solidFill>
                  <a:srgbClr val="000000"/>
                </a:solidFill>
                <a:latin typeface="Cavolini" panose="03000502040302020204" pitchFamily="66" charset="0"/>
                <a:cs typeface="Cavolini" panose="03000502040302020204" pitchFamily="66" charset="0"/>
              </a:rPr>
              <a:t>split</a:t>
            </a:r>
            <a:r>
              <a:rPr sz="1700" spc="345" dirty="0">
                <a:solidFill>
                  <a:srgbClr val="000000"/>
                </a:solidFill>
                <a:latin typeface="Cavolini" panose="03000502040302020204" pitchFamily="66" charset="0"/>
                <a:cs typeface="Cavolini" panose="03000502040302020204" pitchFamily="66" charset="0"/>
              </a:rPr>
              <a:t> </a:t>
            </a:r>
            <a:r>
              <a:rPr sz="1700" spc="165" dirty="0">
                <a:solidFill>
                  <a:srgbClr val="000000"/>
                </a:solidFill>
                <a:latin typeface="Cavolini" panose="03000502040302020204" pitchFamily="66" charset="0"/>
                <a:cs typeface="Cavolini" panose="03000502040302020204" pitchFamily="66" charset="0"/>
              </a:rPr>
              <a:t>into</a:t>
            </a:r>
            <a:r>
              <a:rPr sz="1700" spc="350" dirty="0">
                <a:solidFill>
                  <a:srgbClr val="000000"/>
                </a:solidFill>
                <a:latin typeface="Cavolini" panose="03000502040302020204" pitchFamily="66" charset="0"/>
                <a:cs typeface="Cavolini" panose="03000502040302020204" pitchFamily="66" charset="0"/>
              </a:rPr>
              <a:t> </a:t>
            </a:r>
            <a:r>
              <a:rPr sz="1700" u="sng" spc="150" dirty="0">
                <a:solidFill>
                  <a:srgbClr val="000000"/>
                </a:solidFill>
                <a:latin typeface="Cavolini" panose="03000502040302020204" pitchFamily="66" charset="0"/>
                <a:cs typeface="Cavolini" panose="03000502040302020204" pitchFamily="66" charset="0"/>
              </a:rPr>
              <a:t>four</a:t>
            </a:r>
            <a:r>
              <a:rPr sz="1700" u="sng" spc="335" dirty="0">
                <a:solidFill>
                  <a:srgbClr val="000000"/>
                </a:solidFill>
                <a:latin typeface="Cavolini" panose="03000502040302020204" pitchFamily="66" charset="0"/>
                <a:cs typeface="Cavolini" panose="03000502040302020204" pitchFamily="66" charset="0"/>
              </a:rPr>
              <a:t> </a:t>
            </a:r>
            <a:r>
              <a:rPr sz="1700" u="sng" spc="130" dirty="0">
                <a:solidFill>
                  <a:srgbClr val="000000"/>
                </a:solidFill>
                <a:latin typeface="Cavolini" panose="03000502040302020204" pitchFamily="66" charset="0"/>
                <a:cs typeface="Cavolini" panose="03000502040302020204" pitchFamily="66" charset="0"/>
              </a:rPr>
              <a:t>sections</a:t>
            </a:r>
            <a:r>
              <a:rPr sz="1700" spc="130" dirty="0">
                <a:solidFill>
                  <a:srgbClr val="000000"/>
                </a:solidFill>
                <a:latin typeface="Cavolini" panose="03000502040302020204" pitchFamily="66" charset="0"/>
                <a:cs typeface="Cavolini" panose="03000502040302020204" pitchFamily="66" charset="0"/>
              </a:rPr>
              <a:t>:</a:t>
            </a:r>
          </a:p>
          <a:p>
            <a:pPr marL="12700" marR="95885" indent="255270">
              <a:lnSpc>
                <a:spcPct val="100000"/>
              </a:lnSpc>
              <a:spcBef>
                <a:spcPts val="1920"/>
              </a:spcBef>
              <a:buClr>
                <a:srgbClr val="000000"/>
              </a:buClr>
              <a:buChar char="•"/>
              <a:tabLst>
                <a:tab pos="267970" algn="l"/>
              </a:tabLst>
            </a:pPr>
            <a:r>
              <a:rPr sz="1700" b="1" u="sng" spc="190" dirty="0">
                <a:solidFill>
                  <a:schemeClr val="tx1"/>
                </a:solidFill>
                <a:latin typeface="Cavolini" panose="03000502040302020204" pitchFamily="66" charset="0"/>
                <a:cs typeface="Cavolini" panose="03000502040302020204" pitchFamily="66" charset="0"/>
              </a:rPr>
              <a:t>Revisit</a:t>
            </a:r>
            <a:r>
              <a:rPr sz="1700" b="1" u="sng" spc="335" dirty="0">
                <a:solidFill>
                  <a:schemeClr val="tx1"/>
                </a:solidFill>
                <a:latin typeface="Cavolini" panose="03000502040302020204" pitchFamily="66" charset="0"/>
                <a:cs typeface="Cavolini" panose="03000502040302020204" pitchFamily="66" charset="0"/>
              </a:rPr>
              <a:t> </a:t>
            </a:r>
            <a:r>
              <a:rPr sz="1700" b="1" u="sng" spc="310" dirty="0">
                <a:solidFill>
                  <a:schemeClr val="tx1"/>
                </a:solidFill>
                <a:latin typeface="Cavolini" panose="03000502040302020204" pitchFamily="66" charset="0"/>
                <a:cs typeface="Cavolini" panose="03000502040302020204" pitchFamily="66" charset="0"/>
              </a:rPr>
              <a:t>&amp;</a:t>
            </a:r>
            <a:r>
              <a:rPr sz="1700" b="1" u="sng" spc="335" dirty="0">
                <a:solidFill>
                  <a:schemeClr val="tx1"/>
                </a:solidFill>
                <a:latin typeface="Cavolini" panose="03000502040302020204" pitchFamily="66" charset="0"/>
                <a:cs typeface="Cavolini" panose="03000502040302020204" pitchFamily="66" charset="0"/>
              </a:rPr>
              <a:t> </a:t>
            </a:r>
            <a:r>
              <a:rPr sz="1700" b="1" u="sng" spc="120" dirty="0">
                <a:solidFill>
                  <a:schemeClr val="tx1"/>
                </a:solidFill>
                <a:latin typeface="Cavolini" panose="03000502040302020204" pitchFamily="66" charset="0"/>
                <a:cs typeface="Cavolini" panose="03000502040302020204" pitchFamily="66" charset="0"/>
              </a:rPr>
              <a:t>review</a:t>
            </a:r>
            <a:r>
              <a:rPr sz="1700" b="1" u="sng" spc="335" dirty="0">
                <a:solidFill>
                  <a:schemeClr val="tx1"/>
                </a:solidFill>
                <a:latin typeface="Cavolini" panose="03000502040302020204" pitchFamily="66" charset="0"/>
                <a:cs typeface="Cavolini" panose="03000502040302020204" pitchFamily="66" charset="0"/>
              </a:rPr>
              <a:t> </a:t>
            </a:r>
            <a:r>
              <a:rPr sz="1700" spc="165" dirty="0">
                <a:solidFill>
                  <a:srgbClr val="000000"/>
                </a:solidFill>
                <a:latin typeface="Cavolini" panose="03000502040302020204" pitchFamily="66" charset="0"/>
                <a:cs typeface="Cavolini" panose="03000502040302020204" pitchFamily="66" charset="0"/>
              </a:rPr>
              <a:t>the</a:t>
            </a:r>
            <a:r>
              <a:rPr sz="1700" spc="350" dirty="0">
                <a:solidFill>
                  <a:srgbClr val="000000"/>
                </a:solidFill>
                <a:latin typeface="Cavolini" panose="03000502040302020204" pitchFamily="66" charset="0"/>
                <a:cs typeface="Cavolini" panose="03000502040302020204" pitchFamily="66" charset="0"/>
              </a:rPr>
              <a:t> </a:t>
            </a:r>
            <a:r>
              <a:rPr sz="1700" spc="114" dirty="0">
                <a:solidFill>
                  <a:srgbClr val="000000"/>
                </a:solidFill>
                <a:latin typeface="Cavolini" panose="03000502040302020204" pitchFamily="66" charset="0"/>
                <a:cs typeface="Cavolini" panose="03000502040302020204" pitchFamily="66" charset="0"/>
              </a:rPr>
              <a:t>previous</a:t>
            </a:r>
            <a:r>
              <a:rPr sz="1700" spc="34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sound</a:t>
            </a:r>
            <a:r>
              <a:rPr sz="1700" spc="33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and</a:t>
            </a:r>
            <a:r>
              <a:rPr sz="1700" spc="325" dirty="0">
                <a:solidFill>
                  <a:srgbClr val="000000"/>
                </a:solidFill>
                <a:latin typeface="Cavolini" panose="03000502040302020204" pitchFamily="66" charset="0"/>
                <a:cs typeface="Cavolini" panose="03000502040302020204" pitchFamily="66" charset="0"/>
              </a:rPr>
              <a:t> </a:t>
            </a:r>
            <a:r>
              <a:rPr sz="1700" spc="120" dirty="0">
                <a:solidFill>
                  <a:srgbClr val="000000"/>
                </a:solidFill>
                <a:latin typeface="Cavolini" panose="03000502040302020204" pitchFamily="66" charset="0"/>
                <a:cs typeface="Cavolini" panose="03000502040302020204" pitchFamily="66" charset="0"/>
              </a:rPr>
              <a:t>word </a:t>
            </a:r>
            <a:r>
              <a:rPr sz="1700" spc="95" dirty="0">
                <a:solidFill>
                  <a:srgbClr val="000000"/>
                </a:solidFill>
                <a:latin typeface="Cavolini" panose="03000502040302020204" pitchFamily="66" charset="0"/>
                <a:cs typeface="Cavolini" panose="03000502040302020204" pitchFamily="66" charset="0"/>
              </a:rPr>
              <a:t>building.</a:t>
            </a:r>
          </a:p>
          <a:p>
            <a:pPr marL="267970" indent="-255270">
              <a:lnSpc>
                <a:spcPct val="100000"/>
              </a:lnSpc>
              <a:buClr>
                <a:srgbClr val="000000"/>
              </a:buClr>
              <a:buChar char="•"/>
              <a:tabLst>
                <a:tab pos="267970" algn="l"/>
              </a:tabLst>
            </a:pPr>
            <a:r>
              <a:rPr sz="1700" b="1" u="sng" spc="175" dirty="0">
                <a:solidFill>
                  <a:schemeClr val="tx1"/>
                </a:solidFill>
                <a:latin typeface="Cavolini" panose="03000502040302020204" pitchFamily="66" charset="0"/>
                <a:cs typeface="Cavolini" panose="03000502040302020204" pitchFamily="66" charset="0"/>
              </a:rPr>
              <a:t>Teach</a:t>
            </a:r>
            <a:r>
              <a:rPr sz="1700" spc="335" dirty="0">
                <a:latin typeface="Cavolini" panose="03000502040302020204" pitchFamily="66" charset="0"/>
                <a:cs typeface="Cavolini" panose="03000502040302020204" pitchFamily="66" charset="0"/>
              </a:rPr>
              <a:t> </a:t>
            </a:r>
            <a:r>
              <a:rPr sz="1700" spc="150" dirty="0">
                <a:solidFill>
                  <a:srgbClr val="000000"/>
                </a:solidFill>
                <a:latin typeface="Cavolini" panose="03000502040302020204" pitchFamily="66" charset="0"/>
                <a:cs typeface="Cavolini" panose="03000502040302020204" pitchFamily="66" charset="0"/>
              </a:rPr>
              <a:t>a</a:t>
            </a:r>
            <a:r>
              <a:rPr sz="1700" spc="32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new</a:t>
            </a:r>
            <a:r>
              <a:rPr sz="1700" spc="335" dirty="0">
                <a:solidFill>
                  <a:srgbClr val="000000"/>
                </a:solidFill>
                <a:latin typeface="Cavolini" panose="03000502040302020204" pitchFamily="66" charset="0"/>
                <a:cs typeface="Cavolini" panose="03000502040302020204" pitchFamily="66" charset="0"/>
              </a:rPr>
              <a:t> </a:t>
            </a:r>
            <a:r>
              <a:rPr sz="1700" spc="114" dirty="0">
                <a:solidFill>
                  <a:srgbClr val="000000"/>
                </a:solidFill>
                <a:latin typeface="Cavolini" panose="03000502040302020204" pitchFamily="66" charset="0"/>
                <a:cs typeface="Cavolini" panose="03000502040302020204" pitchFamily="66" charset="0"/>
              </a:rPr>
              <a:t>phonic</a:t>
            </a:r>
            <a:r>
              <a:rPr sz="1700" spc="360" dirty="0">
                <a:solidFill>
                  <a:srgbClr val="000000"/>
                </a:solidFill>
                <a:latin typeface="Cavolini" panose="03000502040302020204" pitchFamily="66" charset="0"/>
                <a:cs typeface="Cavolini" panose="03000502040302020204" pitchFamily="66" charset="0"/>
              </a:rPr>
              <a:t> </a:t>
            </a:r>
            <a:r>
              <a:rPr sz="1700" spc="100" dirty="0">
                <a:solidFill>
                  <a:srgbClr val="000000"/>
                </a:solidFill>
                <a:latin typeface="Cavolini" panose="03000502040302020204" pitchFamily="66" charset="0"/>
                <a:cs typeface="Cavolini" panose="03000502040302020204" pitchFamily="66" charset="0"/>
              </a:rPr>
              <a:t>sound.</a:t>
            </a:r>
          </a:p>
          <a:p>
            <a:pPr marL="267970" indent="-255270">
              <a:lnSpc>
                <a:spcPct val="100000"/>
              </a:lnSpc>
              <a:buClr>
                <a:srgbClr val="000000"/>
              </a:buClr>
              <a:buChar char="•"/>
              <a:tabLst>
                <a:tab pos="267970" algn="l"/>
              </a:tabLst>
            </a:pPr>
            <a:r>
              <a:rPr sz="1700" b="1" u="sng" spc="195" dirty="0">
                <a:solidFill>
                  <a:schemeClr val="tx1"/>
                </a:solidFill>
                <a:latin typeface="Cavolini" panose="03000502040302020204" pitchFamily="66" charset="0"/>
                <a:cs typeface="Cavolini" panose="03000502040302020204" pitchFamily="66" charset="0"/>
              </a:rPr>
              <a:t>Practise</a:t>
            </a:r>
            <a:r>
              <a:rPr sz="1700" spc="340" dirty="0">
                <a:latin typeface="Cavolini" panose="03000502040302020204" pitchFamily="66" charset="0"/>
                <a:cs typeface="Cavolini" panose="03000502040302020204" pitchFamily="66" charset="0"/>
              </a:rPr>
              <a:t> </a:t>
            </a:r>
            <a:r>
              <a:rPr sz="1700" spc="165" dirty="0">
                <a:solidFill>
                  <a:srgbClr val="000000"/>
                </a:solidFill>
                <a:latin typeface="Cavolini" panose="03000502040302020204" pitchFamily="66" charset="0"/>
                <a:cs typeface="Cavolini" panose="03000502040302020204" pitchFamily="66" charset="0"/>
              </a:rPr>
              <a:t>the</a:t>
            </a:r>
            <a:r>
              <a:rPr sz="1700" spc="35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new</a:t>
            </a:r>
            <a:r>
              <a:rPr sz="1700" spc="325" dirty="0">
                <a:solidFill>
                  <a:srgbClr val="000000"/>
                </a:solidFill>
                <a:latin typeface="Cavolini" panose="03000502040302020204" pitchFamily="66" charset="0"/>
                <a:cs typeface="Cavolini" panose="03000502040302020204" pitchFamily="66" charset="0"/>
              </a:rPr>
              <a:t> </a:t>
            </a:r>
            <a:r>
              <a:rPr sz="1700" spc="105" dirty="0">
                <a:solidFill>
                  <a:srgbClr val="000000"/>
                </a:solidFill>
                <a:latin typeface="Cavolini" panose="03000502040302020204" pitchFamily="66" charset="0"/>
                <a:cs typeface="Cavolini" panose="03000502040302020204" pitchFamily="66" charset="0"/>
              </a:rPr>
              <a:t>sound.</a:t>
            </a:r>
          </a:p>
          <a:p>
            <a:pPr marL="267970" indent="-255270">
              <a:lnSpc>
                <a:spcPct val="100000"/>
              </a:lnSpc>
              <a:buClr>
                <a:srgbClr val="000000"/>
              </a:buClr>
              <a:buChar char="•"/>
              <a:tabLst>
                <a:tab pos="267970" algn="l"/>
              </a:tabLst>
            </a:pPr>
            <a:r>
              <a:rPr sz="1700" b="1" u="sng" spc="190" dirty="0">
                <a:solidFill>
                  <a:schemeClr val="tx1"/>
                </a:solidFill>
                <a:latin typeface="Cavolini" panose="03000502040302020204" pitchFamily="66" charset="0"/>
                <a:cs typeface="Cavolini" panose="03000502040302020204" pitchFamily="66" charset="0"/>
              </a:rPr>
              <a:t>Apply</a:t>
            </a:r>
            <a:r>
              <a:rPr sz="1700" spc="360" dirty="0">
                <a:latin typeface="Cavolini" panose="03000502040302020204" pitchFamily="66" charset="0"/>
                <a:cs typeface="Cavolini" panose="03000502040302020204" pitchFamily="66" charset="0"/>
              </a:rPr>
              <a:t> </a:t>
            </a:r>
            <a:r>
              <a:rPr sz="1700" spc="85" dirty="0">
                <a:solidFill>
                  <a:srgbClr val="000000"/>
                </a:solidFill>
                <a:latin typeface="Cavolini" panose="03000502040302020204" pitchFamily="66" charset="0"/>
                <a:cs typeface="Cavolini" panose="03000502040302020204" pitchFamily="66" charset="0"/>
              </a:rPr>
              <a:t>in</a:t>
            </a:r>
            <a:r>
              <a:rPr sz="1700" spc="335" dirty="0">
                <a:solidFill>
                  <a:srgbClr val="000000"/>
                </a:solidFill>
                <a:latin typeface="Cavolini" panose="03000502040302020204" pitchFamily="66" charset="0"/>
                <a:cs typeface="Cavolini" panose="03000502040302020204" pitchFamily="66" charset="0"/>
              </a:rPr>
              <a:t> </a:t>
            </a:r>
            <a:r>
              <a:rPr sz="1700" spc="160" dirty="0">
                <a:solidFill>
                  <a:srgbClr val="000000"/>
                </a:solidFill>
                <a:latin typeface="Cavolini" panose="03000502040302020204" pitchFamily="66" charset="0"/>
                <a:cs typeface="Cavolini" panose="03000502040302020204" pitchFamily="66" charset="0"/>
              </a:rPr>
              <a:t>different</a:t>
            </a:r>
            <a:r>
              <a:rPr sz="1700" spc="345" dirty="0">
                <a:solidFill>
                  <a:srgbClr val="000000"/>
                </a:solidFill>
                <a:latin typeface="Cavolini" panose="03000502040302020204" pitchFamily="66" charset="0"/>
                <a:cs typeface="Cavolini" panose="03000502040302020204" pitchFamily="66" charset="0"/>
              </a:rPr>
              <a:t> </a:t>
            </a:r>
            <a:r>
              <a:rPr sz="1700" spc="150" dirty="0">
                <a:solidFill>
                  <a:srgbClr val="000000"/>
                </a:solidFill>
                <a:latin typeface="Cavolini" panose="03000502040302020204" pitchFamily="66" charset="0"/>
                <a:cs typeface="Cavolini" panose="03000502040302020204" pitchFamily="66" charset="0"/>
              </a:rPr>
              <a:t>situations,</a:t>
            </a:r>
            <a:r>
              <a:rPr sz="1700" spc="375" dirty="0">
                <a:solidFill>
                  <a:srgbClr val="000000"/>
                </a:solidFill>
                <a:latin typeface="Cavolini" panose="03000502040302020204" pitchFamily="66" charset="0"/>
                <a:cs typeface="Cavolini" panose="03000502040302020204" pitchFamily="66" charset="0"/>
              </a:rPr>
              <a:t> </a:t>
            </a:r>
            <a:r>
              <a:rPr sz="1700" spc="75" dirty="0">
                <a:solidFill>
                  <a:srgbClr val="000000"/>
                </a:solidFill>
                <a:latin typeface="Cavolini" panose="03000502040302020204" pitchFamily="66" charset="0"/>
                <a:cs typeface="Cavolini" panose="03000502040302020204" pitchFamily="66" charset="0"/>
              </a:rPr>
              <a:t>e.g.</a:t>
            </a:r>
            <a:r>
              <a:rPr sz="1700" spc="335" dirty="0">
                <a:solidFill>
                  <a:srgbClr val="000000"/>
                </a:solidFill>
                <a:latin typeface="Cavolini" panose="03000502040302020204" pitchFamily="66" charset="0"/>
                <a:cs typeface="Cavolini" panose="03000502040302020204" pitchFamily="66" charset="0"/>
              </a:rPr>
              <a:t> </a:t>
            </a:r>
            <a:r>
              <a:rPr sz="1700" spc="150" dirty="0">
                <a:solidFill>
                  <a:srgbClr val="000000"/>
                </a:solidFill>
                <a:latin typeface="Cavolini" panose="03000502040302020204" pitchFamily="66" charset="0"/>
                <a:cs typeface="Cavolini" panose="03000502040302020204" pitchFamily="66" charset="0"/>
              </a:rPr>
              <a:t>Reading</a:t>
            </a:r>
            <a:r>
              <a:rPr sz="1700" spc="350" dirty="0">
                <a:solidFill>
                  <a:srgbClr val="000000"/>
                </a:solidFill>
                <a:latin typeface="Cavolini" panose="03000502040302020204" pitchFamily="66" charset="0"/>
                <a:cs typeface="Cavolini" panose="03000502040302020204" pitchFamily="66" charset="0"/>
              </a:rPr>
              <a:t> </a:t>
            </a:r>
            <a:r>
              <a:rPr sz="1700" spc="85" dirty="0">
                <a:solidFill>
                  <a:srgbClr val="000000"/>
                </a:solidFill>
                <a:latin typeface="Cavolini" panose="03000502040302020204" pitchFamily="66" charset="0"/>
                <a:cs typeface="Cavolini" panose="03000502040302020204" pitchFamily="66" charset="0"/>
              </a:rPr>
              <a:t>in</a:t>
            </a:r>
            <a:r>
              <a:rPr sz="1700" spc="335" dirty="0">
                <a:solidFill>
                  <a:srgbClr val="000000"/>
                </a:solidFill>
                <a:latin typeface="Cavolini" panose="03000502040302020204" pitchFamily="66" charset="0"/>
                <a:cs typeface="Cavolini" panose="03000502040302020204" pitchFamily="66" charset="0"/>
              </a:rPr>
              <a:t> </a:t>
            </a:r>
            <a:r>
              <a:rPr sz="1700" spc="100" dirty="0">
                <a:solidFill>
                  <a:srgbClr val="000000"/>
                </a:solidFill>
                <a:latin typeface="Cavolini" panose="03000502040302020204" pitchFamily="66" charset="0"/>
                <a:cs typeface="Cavolini" panose="03000502040302020204" pitchFamily="66" charset="0"/>
              </a:rPr>
              <a:t>a</a:t>
            </a:r>
            <a:r>
              <a:rPr lang="en-GB" sz="1700" spc="100" dirty="0">
                <a:solidFill>
                  <a:srgbClr val="000000"/>
                </a:solidFill>
                <a:latin typeface="Cavolini" panose="03000502040302020204" pitchFamily="66" charset="0"/>
                <a:cs typeface="Cavolini" panose="03000502040302020204" pitchFamily="66" charset="0"/>
              </a:rPr>
              <a:t> </a:t>
            </a:r>
            <a:r>
              <a:rPr sz="1700" spc="155" dirty="0">
                <a:solidFill>
                  <a:srgbClr val="000000"/>
                </a:solidFill>
                <a:latin typeface="Cavolini" panose="03000502040302020204" pitchFamily="66" charset="0"/>
                <a:cs typeface="Cavolini" panose="03000502040302020204" pitchFamily="66" charset="0"/>
              </a:rPr>
              <a:t>sentence</a:t>
            </a:r>
            <a:r>
              <a:rPr sz="1700" spc="305" dirty="0">
                <a:solidFill>
                  <a:srgbClr val="000000"/>
                </a:solidFill>
                <a:latin typeface="Cavolini" panose="03000502040302020204" pitchFamily="66" charset="0"/>
                <a:cs typeface="Cavolini" panose="03000502040302020204" pitchFamily="66" charset="0"/>
              </a:rPr>
              <a:t> </a:t>
            </a:r>
            <a:r>
              <a:rPr sz="1700" spc="130" dirty="0">
                <a:solidFill>
                  <a:srgbClr val="000000"/>
                </a:solidFill>
                <a:latin typeface="Cavolini" panose="03000502040302020204" pitchFamily="66" charset="0"/>
                <a:cs typeface="Cavolini" panose="03000502040302020204" pitchFamily="66" charset="0"/>
              </a:rPr>
              <a:t>or</a:t>
            </a:r>
            <a:r>
              <a:rPr sz="1700" spc="345" dirty="0">
                <a:solidFill>
                  <a:srgbClr val="000000"/>
                </a:solidFill>
                <a:latin typeface="Cavolini" panose="03000502040302020204" pitchFamily="66" charset="0"/>
                <a:cs typeface="Cavolini" panose="03000502040302020204" pitchFamily="66" charset="0"/>
              </a:rPr>
              <a:t> </a:t>
            </a:r>
            <a:r>
              <a:rPr sz="1700" spc="130" dirty="0">
                <a:solidFill>
                  <a:srgbClr val="000000"/>
                </a:solidFill>
                <a:latin typeface="Cavolini" panose="03000502040302020204" pitchFamily="66" charset="0"/>
                <a:cs typeface="Cavolini" panose="03000502040302020204" pitchFamily="66" charset="0"/>
              </a:rPr>
              <a:t>writing</a:t>
            </a:r>
            <a:r>
              <a:rPr sz="1700" spc="335" dirty="0">
                <a:solidFill>
                  <a:srgbClr val="000000"/>
                </a:solidFill>
                <a:latin typeface="Cavolini" panose="03000502040302020204" pitchFamily="66" charset="0"/>
                <a:cs typeface="Cavolini" panose="03000502040302020204" pitchFamily="66" charset="0"/>
              </a:rPr>
              <a:t> </a:t>
            </a:r>
            <a:r>
              <a:rPr sz="1700" spc="165" dirty="0">
                <a:solidFill>
                  <a:srgbClr val="000000"/>
                </a:solidFill>
                <a:latin typeface="Cavolini" panose="03000502040302020204" pitchFamily="66" charset="0"/>
                <a:cs typeface="Cavolini" panose="03000502040302020204" pitchFamily="66" charset="0"/>
              </a:rPr>
              <a:t>the</a:t>
            </a:r>
            <a:r>
              <a:rPr sz="1700" spc="350" dirty="0">
                <a:solidFill>
                  <a:srgbClr val="000000"/>
                </a:solidFill>
                <a:latin typeface="Cavolini" panose="03000502040302020204" pitchFamily="66" charset="0"/>
                <a:cs typeface="Cavolini" panose="03000502040302020204" pitchFamily="66" charset="0"/>
              </a:rPr>
              <a:t> </a:t>
            </a:r>
            <a:r>
              <a:rPr sz="1700" spc="145" dirty="0">
                <a:solidFill>
                  <a:srgbClr val="000000"/>
                </a:solidFill>
                <a:latin typeface="Cavolini" panose="03000502040302020204" pitchFamily="66" charset="0"/>
                <a:cs typeface="Cavolini" panose="03000502040302020204" pitchFamily="66" charset="0"/>
              </a:rPr>
              <a:t>word</a:t>
            </a:r>
            <a:r>
              <a:rPr sz="1700" spc="330" dirty="0">
                <a:solidFill>
                  <a:srgbClr val="000000"/>
                </a:solidFill>
                <a:latin typeface="Cavolini" panose="03000502040302020204" pitchFamily="66" charset="0"/>
                <a:cs typeface="Cavolini" panose="03000502040302020204" pitchFamily="66" charset="0"/>
              </a:rPr>
              <a:t> </a:t>
            </a:r>
            <a:r>
              <a:rPr sz="1700" spc="85" dirty="0">
                <a:solidFill>
                  <a:srgbClr val="000000"/>
                </a:solidFill>
                <a:latin typeface="Cavolini" panose="03000502040302020204" pitchFamily="66" charset="0"/>
                <a:cs typeface="Cavolini" panose="03000502040302020204" pitchFamily="66" charset="0"/>
              </a:rPr>
              <a:t>in</a:t>
            </a:r>
            <a:r>
              <a:rPr sz="1700" spc="345" dirty="0">
                <a:solidFill>
                  <a:srgbClr val="000000"/>
                </a:solidFill>
                <a:latin typeface="Cavolini" panose="03000502040302020204" pitchFamily="66" charset="0"/>
                <a:cs typeface="Cavolini" panose="03000502040302020204" pitchFamily="66" charset="0"/>
              </a:rPr>
              <a:t> </a:t>
            </a:r>
            <a:r>
              <a:rPr sz="1700" spc="150" dirty="0">
                <a:solidFill>
                  <a:srgbClr val="000000"/>
                </a:solidFill>
                <a:latin typeface="Cavolini" panose="03000502040302020204" pitchFamily="66" charset="0"/>
                <a:cs typeface="Cavolini" panose="03000502040302020204" pitchFamily="66" charset="0"/>
              </a:rPr>
              <a:t>a</a:t>
            </a:r>
            <a:r>
              <a:rPr sz="1700" spc="325" dirty="0">
                <a:solidFill>
                  <a:srgbClr val="000000"/>
                </a:solidFill>
                <a:latin typeface="Cavolini" panose="03000502040302020204" pitchFamily="66" charset="0"/>
                <a:cs typeface="Cavolini" panose="03000502040302020204" pitchFamily="66" charset="0"/>
              </a:rPr>
              <a:t> </a:t>
            </a:r>
            <a:r>
              <a:rPr sz="1700" spc="135" dirty="0">
                <a:solidFill>
                  <a:srgbClr val="000000"/>
                </a:solidFill>
                <a:latin typeface="Cavolini" panose="03000502040302020204" pitchFamily="66" charset="0"/>
                <a:cs typeface="Cavolini" panose="03000502040302020204" pitchFamily="66" charset="0"/>
              </a:rPr>
              <a:t>sentence.</a:t>
            </a:r>
          </a:p>
          <a:p>
            <a:pPr>
              <a:lnSpc>
                <a:spcPct val="100000"/>
              </a:lnSpc>
              <a:spcBef>
                <a:spcPts val="1900"/>
              </a:spcBef>
            </a:pPr>
            <a:endParaRPr sz="1700" spc="135" dirty="0">
              <a:solidFill>
                <a:srgbClr val="000000"/>
              </a:solidFill>
              <a:latin typeface="Cavolini" panose="03000502040302020204" pitchFamily="66" charset="0"/>
              <a:cs typeface="Cavolini" panose="03000502040302020204" pitchFamily="66" charset="0"/>
            </a:endParaRPr>
          </a:p>
          <a:p>
            <a:pPr marL="12700" marR="336550">
              <a:lnSpc>
                <a:spcPct val="100000"/>
              </a:lnSpc>
            </a:pPr>
            <a:r>
              <a:rPr sz="1700" spc="175" dirty="0">
                <a:solidFill>
                  <a:srgbClr val="000000"/>
                </a:solidFill>
                <a:latin typeface="Cavolini" panose="03000502040302020204" pitchFamily="66" charset="0"/>
                <a:cs typeface="Cavolini" panose="03000502040302020204" pitchFamily="66" charset="0"/>
              </a:rPr>
              <a:t>Each</a:t>
            </a:r>
            <a:r>
              <a:rPr sz="1700" spc="335" dirty="0">
                <a:solidFill>
                  <a:srgbClr val="000000"/>
                </a:solidFill>
                <a:latin typeface="Cavolini" panose="03000502040302020204" pitchFamily="66" charset="0"/>
                <a:cs typeface="Cavolini" panose="03000502040302020204" pitchFamily="66" charset="0"/>
              </a:rPr>
              <a:t> </a:t>
            </a:r>
            <a:r>
              <a:rPr sz="1700" spc="155" dirty="0">
                <a:solidFill>
                  <a:srgbClr val="000000"/>
                </a:solidFill>
                <a:latin typeface="Cavolini" panose="03000502040302020204" pitchFamily="66" charset="0"/>
                <a:cs typeface="Cavolini" panose="03000502040302020204" pitchFamily="66" charset="0"/>
              </a:rPr>
              <a:t>lesson</a:t>
            </a:r>
            <a:r>
              <a:rPr sz="1700" spc="345" dirty="0">
                <a:solidFill>
                  <a:srgbClr val="000000"/>
                </a:solidFill>
                <a:latin typeface="Cavolini" panose="03000502040302020204" pitchFamily="66" charset="0"/>
                <a:cs typeface="Cavolini" panose="03000502040302020204" pitchFamily="66" charset="0"/>
              </a:rPr>
              <a:t> </a:t>
            </a:r>
            <a:r>
              <a:rPr sz="1700" spc="130" dirty="0">
                <a:solidFill>
                  <a:srgbClr val="000000"/>
                </a:solidFill>
                <a:latin typeface="Cavolini" panose="03000502040302020204" pitchFamily="66" charset="0"/>
                <a:cs typeface="Cavolini" panose="03000502040302020204" pitchFamily="66" charset="0"/>
              </a:rPr>
              <a:t>is</a:t>
            </a:r>
            <a:r>
              <a:rPr sz="1700" spc="34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planned</a:t>
            </a:r>
            <a:r>
              <a:rPr sz="1700" spc="330" dirty="0">
                <a:solidFill>
                  <a:srgbClr val="000000"/>
                </a:solidFill>
                <a:latin typeface="Cavolini" panose="03000502040302020204" pitchFamily="66" charset="0"/>
                <a:cs typeface="Cavolini" panose="03000502040302020204" pitchFamily="66" charset="0"/>
              </a:rPr>
              <a:t> </a:t>
            </a:r>
            <a:r>
              <a:rPr sz="1700" spc="155" dirty="0">
                <a:solidFill>
                  <a:srgbClr val="000000"/>
                </a:solidFill>
                <a:latin typeface="Cavolini" panose="03000502040302020204" pitchFamily="66" charset="0"/>
                <a:cs typeface="Cavolini" panose="03000502040302020204" pitchFamily="66" charset="0"/>
              </a:rPr>
              <a:t>with</a:t>
            </a:r>
            <a:r>
              <a:rPr sz="1700" spc="350" dirty="0">
                <a:solidFill>
                  <a:srgbClr val="000000"/>
                </a:solidFill>
                <a:latin typeface="Cavolini" panose="03000502040302020204" pitchFamily="66" charset="0"/>
                <a:cs typeface="Cavolini" panose="03000502040302020204" pitchFamily="66" charset="0"/>
              </a:rPr>
              <a:t> </a:t>
            </a:r>
            <a:r>
              <a:rPr sz="1700" spc="165" dirty="0">
                <a:solidFill>
                  <a:srgbClr val="000000"/>
                </a:solidFill>
                <a:latin typeface="Cavolini" panose="03000502040302020204" pitchFamily="66" charset="0"/>
                <a:cs typeface="Cavolini" panose="03000502040302020204" pitchFamily="66" charset="0"/>
              </a:rPr>
              <a:t>the</a:t>
            </a:r>
            <a:r>
              <a:rPr sz="1700" spc="345" dirty="0">
                <a:solidFill>
                  <a:srgbClr val="000000"/>
                </a:solidFill>
                <a:latin typeface="Cavolini" panose="03000502040302020204" pitchFamily="66" charset="0"/>
                <a:cs typeface="Cavolini" panose="03000502040302020204" pitchFamily="66" charset="0"/>
              </a:rPr>
              <a:t> </a:t>
            </a:r>
            <a:r>
              <a:rPr sz="1700" spc="135" dirty="0">
                <a:solidFill>
                  <a:srgbClr val="000000"/>
                </a:solidFill>
                <a:latin typeface="Cavolini" panose="03000502040302020204" pitchFamily="66" charset="0"/>
                <a:cs typeface="Cavolini" panose="03000502040302020204" pitchFamily="66" charset="0"/>
              </a:rPr>
              <a:t>use</a:t>
            </a:r>
            <a:r>
              <a:rPr sz="1700" spc="320" dirty="0">
                <a:solidFill>
                  <a:srgbClr val="000000"/>
                </a:solidFill>
                <a:latin typeface="Cavolini" panose="03000502040302020204" pitchFamily="66" charset="0"/>
                <a:cs typeface="Cavolini" panose="03000502040302020204" pitchFamily="66" charset="0"/>
              </a:rPr>
              <a:t> </a:t>
            </a:r>
            <a:r>
              <a:rPr sz="1700" spc="195" dirty="0">
                <a:solidFill>
                  <a:srgbClr val="000000"/>
                </a:solidFill>
                <a:latin typeface="Cavolini" panose="03000502040302020204" pitchFamily="66" charset="0"/>
                <a:cs typeface="Cavolini" panose="03000502040302020204" pitchFamily="66" charset="0"/>
              </a:rPr>
              <a:t>of</a:t>
            </a:r>
            <a:r>
              <a:rPr sz="1700" spc="345" dirty="0">
                <a:solidFill>
                  <a:srgbClr val="000000"/>
                </a:solidFill>
                <a:latin typeface="Cavolini" panose="03000502040302020204" pitchFamily="66" charset="0"/>
                <a:cs typeface="Cavolini" panose="03000502040302020204" pitchFamily="66" charset="0"/>
              </a:rPr>
              <a:t> </a:t>
            </a:r>
            <a:r>
              <a:rPr sz="1700" spc="114" dirty="0">
                <a:solidFill>
                  <a:srgbClr val="000000"/>
                </a:solidFill>
                <a:latin typeface="Cavolini" panose="03000502040302020204" pitchFamily="66" charset="0"/>
                <a:cs typeface="Cavolini" panose="03000502040302020204" pitchFamily="66" charset="0"/>
              </a:rPr>
              <a:t>visual, </a:t>
            </a:r>
            <a:r>
              <a:rPr sz="1700" spc="145" dirty="0">
                <a:solidFill>
                  <a:srgbClr val="000000"/>
                </a:solidFill>
                <a:latin typeface="Cavolini" panose="03000502040302020204" pitchFamily="66" charset="0"/>
                <a:cs typeface="Cavolini" panose="03000502040302020204" pitchFamily="66" charset="0"/>
              </a:rPr>
              <a:t>auditory</a:t>
            </a:r>
            <a:r>
              <a:rPr sz="1700" spc="34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and</a:t>
            </a:r>
            <a:r>
              <a:rPr sz="1700" spc="340" dirty="0">
                <a:solidFill>
                  <a:srgbClr val="000000"/>
                </a:solidFill>
                <a:latin typeface="Cavolini" panose="03000502040302020204" pitchFamily="66" charset="0"/>
                <a:cs typeface="Cavolini" panose="03000502040302020204" pitchFamily="66" charset="0"/>
              </a:rPr>
              <a:t> </a:t>
            </a:r>
            <a:r>
              <a:rPr sz="1700" spc="135" dirty="0">
                <a:solidFill>
                  <a:srgbClr val="000000"/>
                </a:solidFill>
                <a:latin typeface="Cavolini" panose="03000502040302020204" pitchFamily="66" charset="0"/>
                <a:cs typeface="Cavolini" panose="03000502040302020204" pitchFamily="66" charset="0"/>
              </a:rPr>
              <a:t>physical</a:t>
            </a:r>
            <a:r>
              <a:rPr sz="1700" spc="360" dirty="0">
                <a:solidFill>
                  <a:srgbClr val="000000"/>
                </a:solidFill>
                <a:latin typeface="Cavolini" panose="03000502040302020204" pitchFamily="66" charset="0"/>
                <a:cs typeface="Cavolini" panose="03000502040302020204" pitchFamily="66" charset="0"/>
              </a:rPr>
              <a:t> </a:t>
            </a:r>
            <a:r>
              <a:rPr sz="1700" spc="105" dirty="0">
                <a:solidFill>
                  <a:srgbClr val="000000"/>
                </a:solidFill>
                <a:latin typeface="Cavolini" panose="03000502040302020204" pitchFamily="66" charset="0"/>
                <a:cs typeface="Cavolini" panose="03000502040302020204" pitchFamily="66" charset="0"/>
              </a:rPr>
              <a:t>movements</a:t>
            </a:r>
            <a:r>
              <a:rPr lang="en-GB" sz="1700" spc="375" dirty="0">
                <a:solidFill>
                  <a:srgbClr val="000000"/>
                </a:solidFill>
                <a:latin typeface="Cavolini" panose="03000502040302020204" pitchFamily="66" charset="0"/>
                <a:cs typeface="Cavolini" panose="03000502040302020204" pitchFamily="66" charset="0"/>
              </a:rPr>
              <a:t> </a:t>
            </a:r>
            <a:r>
              <a:rPr sz="1700" spc="240" dirty="0">
                <a:solidFill>
                  <a:srgbClr val="000000"/>
                </a:solidFill>
                <a:latin typeface="Cavolini" panose="03000502040302020204" pitchFamily="66" charset="0"/>
                <a:cs typeface="Cavolini" panose="03000502040302020204" pitchFamily="66" charset="0"/>
              </a:rPr>
              <a:t>to</a:t>
            </a:r>
            <a:r>
              <a:rPr sz="1700" spc="34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help</a:t>
            </a:r>
            <a:r>
              <a:rPr sz="1700" spc="350" dirty="0">
                <a:solidFill>
                  <a:srgbClr val="000000"/>
                </a:solidFill>
                <a:latin typeface="Cavolini" panose="03000502040302020204" pitchFamily="66" charset="0"/>
                <a:cs typeface="Cavolini" panose="03000502040302020204" pitchFamily="66" charset="0"/>
              </a:rPr>
              <a:t> </a:t>
            </a:r>
            <a:r>
              <a:rPr sz="1700" spc="140" dirty="0">
                <a:solidFill>
                  <a:srgbClr val="000000"/>
                </a:solidFill>
                <a:latin typeface="Cavolini" panose="03000502040302020204" pitchFamily="66" charset="0"/>
                <a:cs typeface="Cavolini" panose="03000502040302020204" pitchFamily="66" charset="0"/>
              </a:rPr>
              <a:t>the </a:t>
            </a:r>
            <a:r>
              <a:rPr sz="1700" spc="135" dirty="0">
                <a:solidFill>
                  <a:srgbClr val="000000"/>
                </a:solidFill>
                <a:latin typeface="Cavolini" panose="03000502040302020204" pitchFamily="66" charset="0"/>
                <a:cs typeface="Cavolini" panose="03000502040302020204" pitchFamily="66" charset="0"/>
              </a:rPr>
              <a:t>children</a:t>
            </a:r>
            <a:r>
              <a:rPr sz="1700" spc="335" dirty="0">
                <a:solidFill>
                  <a:srgbClr val="000000"/>
                </a:solidFill>
                <a:latin typeface="Cavolini" panose="03000502040302020204" pitchFamily="66" charset="0"/>
                <a:cs typeface="Cavolini" panose="03000502040302020204" pitchFamily="66" charset="0"/>
              </a:rPr>
              <a:t> </a:t>
            </a:r>
            <a:r>
              <a:rPr sz="1700" spc="135" dirty="0">
                <a:solidFill>
                  <a:srgbClr val="000000"/>
                </a:solidFill>
                <a:latin typeface="Cavolini" panose="03000502040302020204" pitchFamily="66" charset="0"/>
                <a:cs typeface="Cavolini" panose="03000502040302020204" pitchFamily="66" charset="0"/>
              </a:rPr>
              <a:t>learn</a:t>
            </a:r>
            <a:r>
              <a:rPr sz="1700" spc="325" dirty="0">
                <a:solidFill>
                  <a:srgbClr val="000000"/>
                </a:solidFill>
                <a:latin typeface="Cavolini" panose="03000502040302020204" pitchFamily="66" charset="0"/>
                <a:cs typeface="Cavolini" panose="03000502040302020204" pitchFamily="66" charset="0"/>
              </a:rPr>
              <a:t> </a:t>
            </a:r>
            <a:r>
              <a:rPr sz="1700" spc="125" dirty="0">
                <a:solidFill>
                  <a:srgbClr val="000000"/>
                </a:solidFill>
                <a:latin typeface="Cavolini" panose="03000502040302020204" pitchFamily="66" charset="0"/>
                <a:cs typeface="Cavolini" panose="03000502040302020204" pitchFamily="66" charset="0"/>
              </a:rPr>
              <a:t>new</a:t>
            </a:r>
            <a:r>
              <a:rPr sz="1700" spc="325" dirty="0">
                <a:solidFill>
                  <a:srgbClr val="000000"/>
                </a:solidFill>
                <a:latin typeface="Cavolini" panose="03000502040302020204" pitchFamily="66" charset="0"/>
                <a:cs typeface="Cavolini" panose="03000502040302020204" pitchFamily="66" charset="0"/>
              </a:rPr>
              <a:t> </a:t>
            </a:r>
            <a:r>
              <a:rPr sz="1700" spc="120" dirty="0">
                <a:solidFill>
                  <a:srgbClr val="000000"/>
                </a:solidFill>
                <a:latin typeface="Cavolini" panose="03000502040302020204" pitchFamily="66" charset="0"/>
                <a:cs typeface="Cavolini" panose="03000502040302020204" pitchFamily="66" charset="0"/>
              </a:rPr>
              <a:t>phonic</a:t>
            </a:r>
            <a:r>
              <a:rPr sz="1700" spc="355" dirty="0">
                <a:solidFill>
                  <a:srgbClr val="000000"/>
                </a:solidFill>
                <a:latin typeface="Cavolini" panose="03000502040302020204" pitchFamily="66" charset="0"/>
                <a:cs typeface="Cavolini" panose="03000502040302020204" pitchFamily="66" charset="0"/>
              </a:rPr>
              <a:t> </a:t>
            </a:r>
            <a:r>
              <a:rPr sz="1700" spc="130" dirty="0">
                <a:solidFill>
                  <a:srgbClr val="000000"/>
                </a:solidFill>
                <a:latin typeface="Cavolini" panose="03000502040302020204" pitchFamily="66" charset="0"/>
                <a:cs typeface="Cavolini" panose="03000502040302020204" pitchFamily="66" charset="0"/>
              </a:rPr>
              <a:t>skills.</a:t>
            </a:r>
          </a:p>
        </p:txBody>
      </p:sp>
      <p:pic>
        <p:nvPicPr>
          <p:cNvPr id="10" name="object 10"/>
          <p:cNvPicPr/>
          <p:nvPr/>
        </p:nvPicPr>
        <p:blipFill>
          <a:blip r:embed="rId2" cstate="print"/>
          <a:stretch>
            <a:fillRect/>
          </a:stretch>
        </p:blipFill>
        <p:spPr>
          <a:xfrm>
            <a:off x="257556" y="3090672"/>
            <a:ext cx="4604004" cy="28666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291084" y="3494532"/>
            <a:ext cx="3909060" cy="2729865"/>
            <a:chOff x="291084" y="3494532"/>
            <a:chExt cx="3909060" cy="2729865"/>
          </a:xfrm>
        </p:grpSpPr>
        <p:sp>
          <p:nvSpPr>
            <p:cNvPr id="7" name="object 7"/>
            <p:cNvSpPr/>
            <p:nvPr/>
          </p:nvSpPr>
          <p:spPr>
            <a:xfrm>
              <a:off x="310134" y="3513582"/>
              <a:ext cx="3870960" cy="2691765"/>
            </a:xfrm>
            <a:custGeom>
              <a:avLst/>
              <a:gdLst/>
              <a:ahLst/>
              <a:cxnLst/>
              <a:rect l="l" t="t" r="r" b="b"/>
              <a:pathLst>
                <a:path w="3870960" h="2691765">
                  <a:moveTo>
                    <a:pt x="3422395" y="0"/>
                  </a:moveTo>
                  <a:lnTo>
                    <a:pt x="448576" y="0"/>
                  </a:lnTo>
                  <a:lnTo>
                    <a:pt x="399699" y="2631"/>
                  </a:lnTo>
                  <a:lnTo>
                    <a:pt x="352347" y="10344"/>
                  </a:lnTo>
                  <a:lnTo>
                    <a:pt x="306792" y="22864"/>
                  </a:lnTo>
                  <a:lnTo>
                    <a:pt x="263310" y="39918"/>
                  </a:lnTo>
                  <a:lnTo>
                    <a:pt x="222172" y="61232"/>
                  </a:lnTo>
                  <a:lnTo>
                    <a:pt x="183654" y="86534"/>
                  </a:lnTo>
                  <a:lnTo>
                    <a:pt x="148028" y="115550"/>
                  </a:lnTo>
                  <a:lnTo>
                    <a:pt x="115569" y="148006"/>
                  </a:lnTo>
                  <a:lnTo>
                    <a:pt x="86550" y="183629"/>
                  </a:lnTo>
                  <a:lnTo>
                    <a:pt x="61244" y="222146"/>
                  </a:lnTo>
                  <a:lnTo>
                    <a:pt x="39926" y="263283"/>
                  </a:lnTo>
                  <a:lnTo>
                    <a:pt x="22869" y="306766"/>
                  </a:lnTo>
                  <a:lnTo>
                    <a:pt x="10346" y="352323"/>
                  </a:lnTo>
                  <a:lnTo>
                    <a:pt x="2632" y="399680"/>
                  </a:lnTo>
                  <a:lnTo>
                    <a:pt x="0" y="448563"/>
                  </a:lnTo>
                  <a:lnTo>
                    <a:pt x="0" y="2242807"/>
                  </a:lnTo>
                  <a:lnTo>
                    <a:pt x="2632" y="2291684"/>
                  </a:lnTo>
                  <a:lnTo>
                    <a:pt x="10346" y="2339036"/>
                  </a:lnTo>
                  <a:lnTo>
                    <a:pt x="22869" y="2384591"/>
                  </a:lnTo>
                  <a:lnTo>
                    <a:pt x="39926" y="2428073"/>
                  </a:lnTo>
                  <a:lnTo>
                    <a:pt x="61244" y="2469211"/>
                  </a:lnTo>
                  <a:lnTo>
                    <a:pt x="86550" y="2507729"/>
                  </a:lnTo>
                  <a:lnTo>
                    <a:pt x="115569" y="2543355"/>
                  </a:lnTo>
                  <a:lnTo>
                    <a:pt x="148028" y="2575814"/>
                  </a:lnTo>
                  <a:lnTo>
                    <a:pt x="183654" y="2604833"/>
                  </a:lnTo>
                  <a:lnTo>
                    <a:pt x="222172" y="2630139"/>
                  </a:lnTo>
                  <a:lnTo>
                    <a:pt x="263310" y="2651457"/>
                  </a:lnTo>
                  <a:lnTo>
                    <a:pt x="306792" y="2668514"/>
                  </a:lnTo>
                  <a:lnTo>
                    <a:pt x="352347" y="2681037"/>
                  </a:lnTo>
                  <a:lnTo>
                    <a:pt x="399699" y="2688751"/>
                  </a:lnTo>
                  <a:lnTo>
                    <a:pt x="448576" y="2691383"/>
                  </a:lnTo>
                  <a:lnTo>
                    <a:pt x="3422395" y="2691383"/>
                  </a:lnTo>
                  <a:lnTo>
                    <a:pt x="3471279" y="2688751"/>
                  </a:lnTo>
                  <a:lnTo>
                    <a:pt x="3518636" y="2681037"/>
                  </a:lnTo>
                  <a:lnTo>
                    <a:pt x="3564193" y="2668514"/>
                  </a:lnTo>
                  <a:lnTo>
                    <a:pt x="3607676" y="2651457"/>
                  </a:lnTo>
                  <a:lnTo>
                    <a:pt x="3648813" y="2630139"/>
                  </a:lnTo>
                  <a:lnTo>
                    <a:pt x="3687330" y="2604833"/>
                  </a:lnTo>
                  <a:lnTo>
                    <a:pt x="3722953" y="2575814"/>
                  </a:lnTo>
                  <a:lnTo>
                    <a:pt x="3755409" y="2543355"/>
                  </a:lnTo>
                  <a:lnTo>
                    <a:pt x="3784425" y="2507729"/>
                  </a:lnTo>
                  <a:lnTo>
                    <a:pt x="3809727" y="2469211"/>
                  </a:lnTo>
                  <a:lnTo>
                    <a:pt x="3831041" y="2428073"/>
                  </a:lnTo>
                  <a:lnTo>
                    <a:pt x="3848095" y="2384591"/>
                  </a:lnTo>
                  <a:lnTo>
                    <a:pt x="3860615" y="2339036"/>
                  </a:lnTo>
                  <a:lnTo>
                    <a:pt x="3868328" y="2291684"/>
                  </a:lnTo>
                  <a:lnTo>
                    <a:pt x="3870960" y="2242807"/>
                  </a:lnTo>
                  <a:lnTo>
                    <a:pt x="3870960" y="448563"/>
                  </a:lnTo>
                  <a:lnTo>
                    <a:pt x="3868328" y="399680"/>
                  </a:lnTo>
                  <a:lnTo>
                    <a:pt x="3860615" y="352323"/>
                  </a:lnTo>
                  <a:lnTo>
                    <a:pt x="3848095" y="306766"/>
                  </a:lnTo>
                  <a:lnTo>
                    <a:pt x="3831041" y="263283"/>
                  </a:lnTo>
                  <a:lnTo>
                    <a:pt x="3809727" y="222146"/>
                  </a:lnTo>
                  <a:lnTo>
                    <a:pt x="3784425" y="183629"/>
                  </a:lnTo>
                  <a:lnTo>
                    <a:pt x="3755409" y="148006"/>
                  </a:lnTo>
                  <a:lnTo>
                    <a:pt x="3722953" y="115550"/>
                  </a:lnTo>
                  <a:lnTo>
                    <a:pt x="3687330" y="86534"/>
                  </a:lnTo>
                  <a:lnTo>
                    <a:pt x="3648813" y="61232"/>
                  </a:lnTo>
                  <a:lnTo>
                    <a:pt x="3607676" y="39918"/>
                  </a:lnTo>
                  <a:lnTo>
                    <a:pt x="3564193" y="22864"/>
                  </a:lnTo>
                  <a:lnTo>
                    <a:pt x="3518636" y="10344"/>
                  </a:lnTo>
                  <a:lnTo>
                    <a:pt x="3471279" y="2631"/>
                  </a:lnTo>
                  <a:lnTo>
                    <a:pt x="3422395" y="0"/>
                  </a:lnTo>
                  <a:close/>
                </a:path>
              </a:pathLst>
            </a:custGeom>
            <a:solidFill>
              <a:srgbClr val="FFFFFF"/>
            </a:solidFill>
          </p:spPr>
          <p:txBody>
            <a:bodyPr wrap="square" lIns="0" tIns="0" rIns="0" bIns="0" rtlCol="0"/>
            <a:lstStyle/>
            <a:p>
              <a:endParaRPr/>
            </a:p>
          </p:txBody>
        </p:sp>
        <p:sp>
          <p:nvSpPr>
            <p:cNvPr id="8" name="object 8"/>
            <p:cNvSpPr/>
            <p:nvPr/>
          </p:nvSpPr>
          <p:spPr>
            <a:xfrm>
              <a:off x="310134" y="3513582"/>
              <a:ext cx="3870960" cy="2691765"/>
            </a:xfrm>
            <a:custGeom>
              <a:avLst/>
              <a:gdLst/>
              <a:ahLst/>
              <a:cxnLst/>
              <a:rect l="l" t="t" r="r" b="b"/>
              <a:pathLst>
                <a:path w="3870960" h="2691765">
                  <a:moveTo>
                    <a:pt x="0" y="448563"/>
                  </a:moveTo>
                  <a:lnTo>
                    <a:pt x="2632" y="399680"/>
                  </a:lnTo>
                  <a:lnTo>
                    <a:pt x="10346" y="352323"/>
                  </a:lnTo>
                  <a:lnTo>
                    <a:pt x="22869" y="306766"/>
                  </a:lnTo>
                  <a:lnTo>
                    <a:pt x="39926" y="263283"/>
                  </a:lnTo>
                  <a:lnTo>
                    <a:pt x="61244" y="222146"/>
                  </a:lnTo>
                  <a:lnTo>
                    <a:pt x="86550" y="183629"/>
                  </a:lnTo>
                  <a:lnTo>
                    <a:pt x="115569" y="148006"/>
                  </a:lnTo>
                  <a:lnTo>
                    <a:pt x="148028" y="115550"/>
                  </a:lnTo>
                  <a:lnTo>
                    <a:pt x="183654" y="86534"/>
                  </a:lnTo>
                  <a:lnTo>
                    <a:pt x="222172" y="61232"/>
                  </a:lnTo>
                  <a:lnTo>
                    <a:pt x="263310" y="39918"/>
                  </a:lnTo>
                  <a:lnTo>
                    <a:pt x="306792" y="22864"/>
                  </a:lnTo>
                  <a:lnTo>
                    <a:pt x="352347" y="10344"/>
                  </a:lnTo>
                  <a:lnTo>
                    <a:pt x="399699" y="2631"/>
                  </a:lnTo>
                  <a:lnTo>
                    <a:pt x="448576" y="0"/>
                  </a:lnTo>
                  <a:lnTo>
                    <a:pt x="3422395" y="0"/>
                  </a:lnTo>
                  <a:lnTo>
                    <a:pt x="3471279" y="2631"/>
                  </a:lnTo>
                  <a:lnTo>
                    <a:pt x="3518636" y="10344"/>
                  </a:lnTo>
                  <a:lnTo>
                    <a:pt x="3564193" y="22864"/>
                  </a:lnTo>
                  <a:lnTo>
                    <a:pt x="3607676" y="39918"/>
                  </a:lnTo>
                  <a:lnTo>
                    <a:pt x="3648813" y="61232"/>
                  </a:lnTo>
                  <a:lnTo>
                    <a:pt x="3687330" y="86534"/>
                  </a:lnTo>
                  <a:lnTo>
                    <a:pt x="3722953" y="115550"/>
                  </a:lnTo>
                  <a:lnTo>
                    <a:pt x="3755409" y="148006"/>
                  </a:lnTo>
                  <a:lnTo>
                    <a:pt x="3784425" y="183629"/>
                  </a:lnTo>
                  <a:lnTo>
                    <a:pt x="3809727" y="222146"/>
                  </a:lnTo>
                  <a:lnTo>
                    <a:pt x="3831041" y="263283"/>
                  </a:lnTo>
                  <a:lnTo>
                    <a:pt x="3848095" y="306766"/>
                  </a:lnTo>
                  <a:lnTo>
                    <a:pt x="3860615" y="352323"/>
                  </a:lnTo>
                  <a:lnTo>
                    <a:pt x="3868328" y="399680"/>
                  </a:lnTo>
                  <a:lnTo>
                    <a:pt x="3870960" y="448563"/>
                  </a:lnTo>
                  <a:lnTo>
                    <a:pt x="3870960" y="2242807"/>
                  </a:lnTo>
                  <a:lnTo>
                    <a:pt x="3868328" y="2291684"/>
                  </a:lnTo>
                  <a:lnTo>
                    <a:pt x="3860615" y="2339036"/>
                  </a:lnTo>
                  <a:lnTo>
                    <a:pt x="3848095" y="2384591"/>
                  </a:lnTo>
                  <a:lnTo>
                    <a:pt x="3831041" y="2428073"/>
                  </a:lnTo>
                  <a:lnTo>
                    <a:pt x="3809727" y="2469211"/>
                  </a:lnTo>
                  <a:lnTo>
                    <a:pt x="3784425" y="2507729"/>
                  </a:lnTo>
                  <a:lnTo>
                    <a:pt x="3755409" y="2543355"/>
                  </a:lnTo>
                  <a:lnTo>
                    <a:pt x="3722953" y="2575814"/>
                  </a:lnTo>
                  <a:lnTo>
                    <a:pt x="3687330" y="2604833"/>
                  </a:lnTo>
                  <a:lnTo>
                    <a:pt x="3648813" y="2630139"/>
                  </a:lnTo>
                  <a:lnTo>
                    <a:pt x="3607676" y="2651457"/>
                  </a:lnTo>
                  <a:lnTo>
                    <a:pt x="3564193" y="2668514"/>
                  </a:lnTo>
                  <a:lnTo>
                    <a:pt x="3518636" y="2681037"/>
                  </a:lnTo>
                  <a:lnTo>
                    <a:pt x="3471279" y="2688751"/>
                  </a:lnTo>
                  <a:lnTo>
                    <a:pt x="3422395" y="2691383"/>
                  </a:lnTo>
                  <a:lnTo>
                    <a:pt x="448576" y="2691383"/>
                  </a:lnTo>
                  <a:lnTo>
                    <a:pt x="399699" y="2688751"/>
                  </a:lnTo>
                  <a:lnTo>
                    <a:pt x="352347" y="2681037"/>
                  </a:lnTo>
                  <a:lnTo>
                    <a:pt x="306792" y="2668514"/>
                  </a:lnTo>
                  <a:lnTo>
                    <a:pt x="263310" y="2651457"/>
                  </a:lnTo>
                  <a:lnTo>
                    <a:pt x="222172" y="2630139"/>
                  </a:lnTo>
                  <a:lnTo>
                    <a:pt x="183654" y="2604833"/>
                  </a:lnTo>
                  <a:lnTo>
                    <a:pt x="148028" y="2575814"/>
                  </a:lnTo>
                  <a:lnTo>
                    <a:pt x="115569" y="2543355"/>
                  </a:lnTo>
                  <a:lnTo>
                    <a:pt x="86550" y="2507729"/>
                  </a:lnTo>
                  <a:lnTo>
                    <a:pt x="61244" y="2469211"/>
                  </a:lnTo>
                  <a:lnTo>
                    <a:pt x="39926" y="2428073"/>
                  </a:lnTo>
                  <a:lnTo>
                    <a:pt x="22869" y="2384591"/>
                  </a:lnTo>
                  <a:lnTo>
                    <a:pt x="10346" y="2339036"/>
                  </a:lnTo>
                  <a:lnTo>
                    <a:pt x="2632" y="2291684"/>
                  </a:lnTo>
                  <a:lnTo>
                    <a:pt x="0" y="2242807"/>
                  </a:lnTo>
                  <a:lnTo>
                    <a:pt x="0" y="448563"/>
                  </a:lnTo>
                  <a:close/>
                </a:path>
              </a:pathLst>
            </a:custGeom>
            <a:ln w="38099">
              <a:solidFill>
                <a:srgbClr val="6F2F9F"/>
              </a:solidFill>
            </a:ln>
          </p:spPr>
          <p:txBody>
            <a:bodyPr wrap="square" lIns="0" tIns="0" rIns="0" bIns="0" rtlCol="0"/>
            <a:lstStyle/>
            <a:p>
              <a:endParaRPr/>
            </a:p>
          </p:txBody>
        </p:sp>
      </p:grpSp>
      <p:sp>
        <p:nvSpPr>
          <p:cNvPr id="9" name="object 9"/>
          <p:cNvSpPr txBox="1"/>
          <p:nvPr/>
        </p:nvSpPr>
        <p:spPr>
          <a:xfrm>
            <a:off x="594766" y="4284726"/>
            <a:ext cx="3300729" cy="856645"/>
          </a:xfrm>
          <a:prstGeom prst="rect">
            <a:avLst/>
          </a:prstGeom>
        </p:spPr>
        <p:txBody>
          <a:bodyPr vert="horz" wrap="square" lIns="0" tIns="12700" rIns="0" bIns="0" rtlCol="0">
            <a:spAutoFit/>
          </a:bodyPr>
          <a:lstStyle/>
          <a:p>
            <a:pPr marL="12065" marR="5080" indent="-635" algn="ctr">
              <a:lnSpc>
                <a:spcPct val="100000"/>
              </a:lnSpc>
              <a:spcBef>
                <a:spcPts val="100"/>
              </a:spcBef>
              <a:tabLst>
                <a:tab pos="1182370" algn="l"/>
                <a:tab pos="1836420" algn="l"/>
              </a:tabLst>
            </a:pPr>
            <a:r>
              <a:rPr lang="en-GB" sz="1800" spc="180" dirty="0">
                <a:latin typeface="Verdana"/>
                <a:cs typeface="Verdana"/>
                <a:hlinkClick r:id="rId2"/>
              </a:rPr>
              <a:t>https://ebooks.monsterphonics.com/</a:t>
            </a:r>
            <a:endParaRPr lang="en-GB" sz="1800" spc="180" dirty="0">
              <a:latin typeface="Verdana"/>
              <a:cs typeface="Verdana"/>
            </a:endParaRPr>
          </a:p>
          <a:p>
            <a:pPr marL="12065" marR="5080" indent="-635" algn="ctr">
              <a:lnSpc>
                <a:spcPct val="100000"/>
              </a:lnSpc>
              <a:spcBef>
                <a:spcPts val="100"/>
              </a:spcBef>
              <a:tabLst>
                <a:tab pos="1182370" algn="l"/>
                <a:tab pos="1836420" algn="l"/>
              </a:tabLst>
            </a:pPr>
            <a:endParaRPr sz="1800" dirty="0">
              <a:latin typeface="Verdana"/>
              <a:cs typeface="Verdana"/>
            </a:endParaRPr>
          </a:p>
        </p:txBody>
      </p:sp>
      <p:grpSp>
        <p:nvGrpSpPr>
          <p:cNvPr id="10" name="object 10"/>
          <p:cNvGrpSpPr/>
          <p:nvPr/>
        </p:nvGrpSpPr>
        <p:grpSpPr>
          <a:xfrm>
            <a:off x="4564379" y="3143303"/>
            <a:ext cx="7114540" cy="3362780"/>
            <a:chOff x="4564379" y="3774947"/>
            <a:chExt cx="7114540" cy="2731135"/>
          </a:xfrm>
        </p:grpSpPr>
        <p:sp>
          <p:nvSpPr>
            <p:cNvPr id="11" name="object 11"/>
            <p:cNvSpPr/>
            <p:nvPr/>
          </p:nvSpPr>
          <p:spPr>
            <a:xfrm>
              <a:off x="4583429" y="3793997"/>
              <a:ext cx="7076440" cy="2693035"/>
            </a:xfrm>
            <a:custGeom>
              <a:avLst/>
              <a:gdLst/>
              <a:ahLst/>
              <a:cxnLst/>
              <a:rect l="l" t="t" r="r" b="b"/>
              <a:pathLst>
                <a:path w="7076440" h="2693035">
                  <a:moveTo>
                    <a:pt x="6627114" y="0"/>
                  </a:moveTo>
                  <a:lnTo>
                    <a:pt x="448818" y="0"/>
                  </a:lnTo>
                  <a:lnTo>
                    <a:pt x="399909" y="2633"/>
                  </a:lnTo>
                  <a:lnTo>
                    <a:pt x="352527" y="10350"/>
                  </a:lnTo>
                  <a:lnTo>
                    <a:pt x="306945" y="22878"/>
                  </a:lnTo>
                  <a:lnTo>
                    <a:pt x="263438" y="39942"/>
                  </a:lnTo>
                  <a:lnTo>
                    <a:pt x="222278" y="61270"/>
                  </a:lnTo>
                  <a:lnTo>
                    <a:pt x="183739" y="86587"/>
                  </a:lnTo>
                  <a:lnTo>
                    <a:pt x="148095" y="115620"/>
                  </a:lnTo>
                  <a:lnTo>
                    <a:pt x="115620" y="148095"/>
                  </a:lnTo>
                  <a:lnTo>
                    <a:pt x="86587" y="183739"/>
                  </a:lnTo>
                  <a:lnTo>
                    <a:pt x="61270" y="222278"/>
                  </a:lnTo>
                  <a:lnTo>
                    <a:pt x="39942" y="263438"/>
                  </a:lnTo>
                  <a:lnTo>
                    <a:pt x="22878" y="306945"/>
                  </a:lnTo>
                  <a:lnTo>
                    <a:pt x="10350" y="352527"/>
                  </a:lnTo>
                  <a:lnTo>
                    <a:pt x="2633" y="399909"/>
                  </a:lnTo>
                  <a:lnTo>
                    <a:pt x="0" y="448818"/>
                  </a:lnTo>
                  <a:lnTo>
                    <a:pt x="0" y="2244077"/>
                  </a:lnTo>
                  <a:lnTo>
                    <a:pt x="2633" y="2292981"/>
                  </a:lnTo>
                  <a:lnTo>
                    <a:pt x="10350" y="2340360"/>
                  </a:lnTo>
                  <a:lnTo>
                    <a:pt x="22878" y="2385941"/>
                  </a:lnTo>
                  <a:lnTo>
                    <a:pt x="39942" y="2429448"/>
                  </a:lnTo>
                  <a:lnTo>
                    <a:pt x="61270" y="2470609"/>
                  </a:lnTo>
                  <a:lnTo>
                    <a:pt x="86587" y="2509149"/>
                  </a:lnTo>
                  <a:lnTo>
                    <a:pt x="115620" y="2544795"/>
                  </a:lnTo>
                  <a:lnTo>
                    <a:pt x="148095" y="2577272"/>
                  </a:lnTo>
                  <a:lnTo>
                    <a:pt x="183739" y="2606308"/>
                  </a:lnTo>
                  <a:lnTo>
                    <a:pt x="222278" y="2631628"/>
                  </a:lnTo>
                  <a:lnTo>
                    <a:pt x="263438" y="2652959"/>
                  </a:lnTo>
                  <a:lnTo>
                    <a:pt x="306945" y="2670025"/>
                  </a:lnTo>
                  <a:lnTo>
                    <a:pt x="352527" y="2682555"/>
                  </a:lnTo>
                  <a:lnTo>
                    <a:pt x="399909" y="2690274"/>
                  </a:lnTo>
                  <a:lnTo>
                    <a:pt x="448818" y="2692908"/>
                  </a:lnTo>
                  <a:lnTo>
                    <a:pt x="6627114" y="2692908"/>
                  </a:lnTo>
                  <a:lnTo>
                    <a:pt x="6676022" y="2690274"/>
                  </a:lnTo>
                  <a:lnTo>
                    <a:pt x="6723404" y="2682555"/>
                  </a:lnTo>
                  <a:lnTo>
                    <a:pt x="6768986" y="2670025"/>
                  </a:lnTo>
                  <a:lnTo>
                    <a:pt x="6812493" y="2652959"/>
                  </a:lnTo>
                  <a:lnTo>
                    <a:pt x="6853653" y="2631628"/>
                  </a:lnTo>
                  <a:lnTo>
                    <a:pt x="6892192" y="2606308"/>
                  </a:lnTo>
                  <a:lnTo>
                    <a:pt x="6927836" y="2577272"/>
                  </a:lnTo>
                  <a:lnTo>
                    <a:pt x="6960311" y="2544795"/>
                  </a:lnTo>
                  <a:lnTo>
                    <a:pt x="6989344" y="2509149"/>
                  </a:lnTo>
                  <a:lnTo>
                    <a:pt x="7014661" y="2470609"/>
                  </a:lnTo>
                  <a:lnTo>
                    <a:pt x="7035989" y="2429448"/>
                  </a:lnTo>
                  <a:lnTo>
                    <a:pt x="7053053" y="2385941"/>
                  </a:lnTo>
                  <a:lnTo>
                    <a:pt x="7065581" y="2340360"/>
                  </a:lnTo>
                  <a:lnTo>
                    <a:pt x="7073298" y="2292981"/>
                  </a:lnTo>
                  <a:lnTo>
                    <a:pt x="7075932" y="2244077"/>
                  </a:lnTo>
                  <a:lnTo>
                    <a:pt x="7075932" y="448818"/>
                  </a:lnTo>
                  <a:lnTo>
                    <a:pt x="7073298" y="399909"/>
                  </a:lnTo>
                  <a:lnTo>
                    <a:pt x="7065581" y="352527"/>
                  </a:lnTo>
                  <a:lnTo>
                    <a:pt x="7053053" y="306945"/>
                  </a:lnTo>
                  <a:lnTo>
                    <a:pt x="7035989" y="263438"/>
                  </a:lnTo>
                  <a:lnTo>
                    <a:pt x="7014661" y="222278"/>
                  </a:lnTo>
                  <a:lnTo>
                    <a:pt x="6989344" y="183739"/>
                  </a:lnTo>
                  <a:lnTo>
                    <a:pt x="6960311" y="148095"/>
                  </a:lnTo>
                  <a:lnTo>
                    <a:pt x="6927836" y="115620"/>
                  </a:lnTo>
                  <a:lnTo>
                    <a:pt x="6892192" y="86587"/>
                  </a:lnTo>
                  <a:lnTo>
                    <a:pt x="6853653" y="61270"/>
                  </a:lnTo>
                  <a:lnTo>
                    <a:pt x="6812493" y="39942"/>
                  </a:lnTo>
                  <a:lnTo>
                    <a:pt x="6768986" y="22878"/>
                  </a:lnTo>
                  <a:lnTo>
                    <a:pt x="6723404" y="10350"/>
                  </a:lnTo>
                  <a:lnTo>
                    <a:pt x="6676022" y="2633"/>
                  </a:lnTo>
                  <a:lnTo>
                    <a:pt x="6627114" y="0"/>
                  </a:lnTo>
                  <a:close/>
                </a:path>
              </a:pathLst>
            </a:custGeom>
            <a:solidFill>
              <a:srgbClr val="FFFFFF"/>
            </a:solidFill>
          </p:spPr>
          <p:txBody>
            <a:bodyPr wrap="square" lIns="0" tIns="0" rIns="0" bIns="0" rtlCol="0"/>
            <a:lstStyle/>
            <a:p>
              <a:endParaRPr/>
            </a:p>
          </p:txBody>
        </p:sp>
        <p:sp>
          <p:nvSpPr>
            <p:cNvPr id="12" name="object 12"/>
            <p:cNvSpPr/>
            <p:nvPr/>
          </p:nvSpPr>
          <p:spPr>
            <a:xfrm>
              <a:off x="4583429" y="3793997"/>
              <a:ext cx="7076440" cy="2693035"/>
            </a:xfrm>
            <a:custGeom>
              <a:avLst/>
              <a:gdLst/>
              <a:ahLst/>
              <a:cxnLst/>
              <a:rect l="l" t="t" r="r" b="b"/>
              <a:pathLst>
                <a:path w="7076440" h="2693035">
                  <a:moveTo>
                    <a:pt x="0" y="448818"/>
                  </a:moveTo>
                  <a:lnTo>
                    <a:pt x="2633" y="399909"/>
                  </a:lnTo>
                  <a:lnTo>
                    <a:pt x="10350" y="352527"/>
                  </a:lnTo>
                  <a:lnTo>
                    <a:pt x="22878" y="306945"/>
                  </a:lnTo>
                  <a:lnTo>
                    <a:pt x="39942" y="263438"/>
                  </a:lnTo>
                  <a:lnTo>
                    <a:pt x="61270" y="222278"/>
                  </a:lnTo>
                  <a:lnTo>
                    <a:pt x="86587" y="183739"/>
                  </a:lnTo>
                  <a:lnTo>
                    <a:pt x="115620" y="148095"/>
                  </a:lnTo>
                  <a:lnTo>
                    <a:pt x="148095" y="115620"/>
                  </a:lnTo>
                  <a:lnTo>
                    <a:pt x="183739" y="86587"/>
                  </a:lnTo>
                  <a:lnTo>
                    <a:pt x="222278" y="61270"/>
                  </a:lnTo>
                  <a:lnTo>
                    <a:pt x="263438" y="39942"/>
                  </a:lnTo>
                  <a:lnTo>
                    <a:pt x="306945" y="22878"/>
                  </a:lnTo>
                  <a:lnTo>
                    <a:pt x="352527" y="10350"/>
                  </a:lnTo>
                  <a:lnTo>
                    <a:pt x="399909" y="2633"/>
                  </a:lnTo>
                  <a:lnTo>
                    <a:pt x="448818" y="0"/>
                  </a:lnTo>
                  <a:lnTo>
                    <a:pt x="6627114" y="0"/>
                  </a:lnTo>
                  <a:lnTo>
                    <a:pt x="6676022" y="2633"/>
                  </a:lnTo>
                  <a:lnTo>
                    <a:pt x="6723404" y="10350"/>
                  </a:lnTo>
                  <a:lnTo>
                    <a:pt x="6768986" y="22878"/>
                  </a:lnTo>
                  <a:lnTo>
                    <a:pt x="6812493" y="39942"/>
                  </a:lnTo>
                  <a:lnTo>
                    <a:pt x="6853653" y="61270"/>
                  </a:lnTo>
                  <a:lnTo>
                    <a:pt x="6892192" y="86587"/>
                  </a:lnTo>
                  <a:lnTo>
                    <a:pt x="6927836" y="115620"/>
                  </a:lnTo>
                  <a:lnTo>
                    <a:pt x="6960311" y="148095"/>
                  </a:lnTo>
                  <a:lnTo>
                    <a:pt x="6989344" y="183739"/>
                  </a:lnTo>
                  <a:lnTo>
                    <a:pt x="7014661" y="222278"/>
                  </a:lnTo>
                  <a:lnTo>
                    <a:pt x="7035989" y="263438"/>
                  </a:lnTo>
                  <a:lnTo>
                    <a:pt x="7053053" y="306945"/>
                  </a:lnTo>
                  <a:lnTo>
                    <a:pt x="7065581" y="352527"/>
                  </a:lnTo>
                  <a:lnTo>
                    <a:pt x="7073298" y="399909"/>
                  </a:lnTo>
                  <a:lnTo>
                    <a:pt x="7075932" y="448818"/>
                  </a:lnTo>
                  <a:lnTo>
                    <a:pt x="7075932" y="2244077"/>
                  </a:lnTo>
                  <a:lnTo>
                    <a:pt x="7073298" y="2292981"/>
                  </a:lnTo>
                  <a:lnTo>
                    <a:pt x="7065581" y="2340360"/>
                  </a:lnTo>
                  <a:lnTo>
                    <a:pt x="7053053" y="2385941"/>
                  </a:lnTo>
                  <a:lnTo>
                    <a:pt x="7035989" y="2429448"/>
                  </a:lnTo>
                  <a:lnTo>
                    <a:pt x="7014661" y="2470609"/>
                  </a:lnTo>
                  <a:lnTo>
                    <a:pt x="6989344" y="2509149"/>
                  </a:lnTo>
                  <a:lnTo>
                    <a:pt x="6960311" y="2544795"/>
                  </a:lnTo>
                  <a:lnTo>
                    <a:pt x="6927836" y="2577272"/>
                  </a:lnTo>
                  <a:lnTo>
                    <a:pt x="6892192" y="2606308"/>
                  </a:lnTo>
                  <a:lnTo>
                    <a:pt x="6853653" y="2631628"/>
                  </a:lnTo>
                  <a:lnTo>
                    <a:pt x="6812493" y="2652959"/>
                  </a:lnTo>
                  <a:lnTo>
                    <a:pt x="6768986" y="2670025"/>
                  </a:lnTo>
                  <a:lnTo>
                    <a:pt x="6723404" y="2682555"/>
                  </a:lnTo>
                  <a:lnTo>
                    <a:pt x="6676022" y="2690274"/>
                  </a:lnTo>
                  <a:lnTo>
                    <a:pt x="6627114" y="2692908"/>
                  </a:lnTo>
                  <a:lnTo>
                    <a:pt x="448818" y="2692908"/>
                  </a:lnTo>
                  <a:lnTo>
                    <a:pt x="399909" y="2690274"/>
                  </a:lnTo>
                  <a:lnTo>
                    <a:pt x="352527" y="2682555"/>
                  </a:lnTo>
                  <a:lnTo>
                    <a:pt x="306945" y="2670025"/>
                  </a:lnTo>
                  <a:lnTo>
                    <a:pt x="263438" y="2652959"/>
                  </a:lnTo>
                  <a:lnTo>
                    <a:pt x="222278" y="2631628"/>
                  </a:lnTo>
                  <a:lnTo>
                    <a:pt x="183739" y="2606308"/>
                  </a:lnTo>
                  <a:lnTo>
                    <a:pt x="148095" y="2577272"/>
                  </a:lnTo>
                  <a:lnTo>
                    <a:pt x="115620" y="2544795"/>
                  </a:lnTo>
                  <a:lnTo>
                    <a:pt x="86587" y="2509149"/>
                  </a:lnTo>
                  <a:lnTo>
                    <a:pt x="61270" y="2470609"/>
                  </a:lnTo>
                  <a:lnTo>
                    <a:pt x="39942" y="2429448"/>
                  </a:lnTo>
                  <a:lnTo>
                    <a:pt x="22878" y="2385941"/>
                  </a:lnTo>
                  <a:lnTo>
                    <a:pt x="10350" y="2340360"/>
                  </a:lnTo>
                  <a:lnTo>
                    <a:pt x="2633" y="2292981"/>
                  </a:lnTo>
                  <a:lnTo>
                    <a:pt x="0" y="2244077"/>
                  </a:lnTo>
                  <a:lnTo>
                    <a:pt x="0" y="448818"/>
                  </a:lnTo>
                  <a:close/>
                </a:path>
              </a:pathLst>
            </a:custGeom>
            <a:ln w="38100">
              <a:solidFill>
                <a:srgbClr val="6F2F9F"/>
              </a:solidFill>
            </a:ln>
          </p:spPr>
          <p:txBody>
            <a:bodyPr wrap="square" lIns="0" tIns="0" rIns="0" bIns="0" rtlCol="0"/>
            <a:lstStyle/>
            <a:p>
              <a:endParaRPr/>
            </a:p>
          </p:txBody>
        </p:sp>
      </p:grpSp>
      <p:sp>
        <p:nvSpPr>
          <p:cNvPr id="16" name="object 16"/>
          <p:cNvSpPr txBox="1"/>
          <p:nvPr/>
        </p:nvSpPr>
        <p:spPr>
          <a:xfrm>
            <a:off x="4851082" y="3484089"/>
            <a:ext cx="6541134" cy="2721258"/>
          </a:xfrm>
          <a:prstGeom prst="rect">
            <a:avLst/>
          </a:prstGeom>
        </p:spPr>
        <p:txBody>
          <a:bodyPr vert="horz" wrap="square" lIns="0" tIns="12700" rIns="0" bIns="0" rtlCol="0">
            <a:spAutoFit/>
          </a:bodyPr>
          <a:lstStyle/>
          <a:p>
            <a:pPr marL="12700" marR="5080" indent="635" algn="ctr">
              <a:lnSpc>
                <a:spcPct val="100000"/>
              </a:lnSpc>
              <a:spcBef>
                <a:spcPts val="100"/>
              </a:spcBef>
              <a:tabLst>
                <a:tab pos="2026920" algn="l"/>
                <a:tab pos="4148454" algn="l"/>
                <a:tab pos="4802505" algn="l"/>
                <a:tab pos="5342890" algn="l"/>
              </a:tabLst>
            </a:pPr>
            <a:r>
              <a:rPr lang="en-GB" sz="1600" spc="260" dirty="0">
                <a:latin typeface="Cavolini" panose="03000502040302020204" pitchFamily="66" charset="0"/>
                <a:cs typeface="Cavolini" panose="03000502040302020204" pitchFamily="66" charset="0"/>
              </a:rPr>
              <a:t>You will soon receive an invitation to access the Monster Phonics eBooks at home, along with a username and password. You will be able to explore the full online library, with a wide choice of fiction, non-fiction, comics and more. The books are organised into reading stages, and you can help your child choose the level that is right for them. Please continue to use your child’s reading record to share any comments about their progress.</a:t>
            </a:r>
            <a:endParaRPr lang="en-GB" sz="1600" dirty="0">
              <a:latin typeface="Cavolini" panose="03000502040302020204" pitchFamily="66" charset="0"/>
              <a:cs typeface="Cavolini" panose="03000502040302020204" pitchFamily="66" charset="0"/>
            </a:endParaRPr>
          </a:p>
        </p:txBody>
      </p:sp>
      <p:grpSp>
        <p:nvGrpSpPr>
          <p:cNvPr id="17" name="object 2">
            <a:extLst>
              <a:ext uri="{FF2B5EF4-FFF2-40B4-BE49-F238E27FC236}">
                <a16:creationId xmlns:a16="http://schemas.microsoft.com/office/drawing/2014/main" id="{FD7D58CB-A1D3-473C-B461-3B860F9DA97B}"/>
              </a:ext>
            </a:extLst>
          </p:cNvPr>
          <p:cNvGrpSpPr/>
          <p:nvPr/>
        </p:nvGrpSpPr>
        <p:grpSpPr>
          <a:xfrm>
            <a:off x="228345" y="186223"/>
            <a:ext cx="2286255" cy="2263383"/>
            <a:chOff x="228600" y="167639"/>
            <a:chExt cx="2832100" cy="2670175"/>
          </a:xfrm>
        </p:grpSpPr>
        <p:sp>
          <p:nvSpPr>
            <p:cNvPr id="18" name="object 3">
              <a:extLst>
                <a:ext uri="{FF2B5EF4-FFF2-40B4-BE49-F238E27FC236}">
                  <a16:creationId xmlns:a16="http://schemas.microsoft.com/office/drawing/2014/main" id="{B6C58D71-597F-47C7-BBBE-A97F4D0A2244}"/>
                </a:ext>
              </a:extLst>
            </p:cNvPr>
            <p:cNvSpPr/>
            <p:nvPr/>
          </p:nvSpPr>
          <p:spPr>
            <a:xfrm>
              <a:off x="257555" y="196595"/>
              <a:ext cx="2773680" cy="2612390"/>
            </a:xfrm>
            <a:custGeom>
              <a:avLst/>
              <a:gdLst/>
              <a:ahLst/>
              <a:cxnLst/>
              <a:rect l="l" t="t" r="r" b="b"/>
              <a:pathLst>
                <a:path w="2773680" h="2612390">
                  <a:moveTo>
                    <a:pt x="1386839" y="0"/>
                  </a:moveTo>
                  <a:lnTo>
                    <a:pt x="1337098" y="824"/>
                  </a:lnTo>
                  <a:lnTo>
                    <a:pt x="1287796" y="3279"/>
                  </a:lnTo>
                  <a:lnTo>
                    <a:pt x="1238965" y="7336"/>
                  </a:lnTo>
                  <a:lnTo>
                    <a:pt x="1190633" y="12969"/>
                  </a:lnTo>
                  <a:lnTo>
                    <a:pt x="1142829" y="20149"/>
                  </a:lnTo>
                  <a:lnTo>
                    <a:pt x="1095584" y="28849"/>
                  </a:lnTo>
                  <a:lnTo>
                    <a:pt x="1048925" y="39041"/>
                  </a:lnTo>
                  <a:lnTo>
                    <a:pt x="1002883" y="50697"/>
                  </a:lnTo>
                  <a:lnTo>
                    <a:pt x="957487" y="63791"/>
                  </a:lnTo>
                  <a:lnTo>
                    <a:pt x="912767" y="78294"/>
                  </a:lnTo>
                  <a:lnTo>
                    <a:pt x="868751" y="94179"/>
                  </a:lnTo>
                  <a:lnTo>
                    <a:pt x="825469" y="111418"/>
                  </a:lnTo>
                  <a:lnTo>
                    <a:pt x="782950" y="129984"/>
                  </a:lnTo>
                  <a:lnTo>
                    <a:pt x="741223" y="149849"/>
                  </a:lnTo>
                  <a:lnTo>
                    <a:pt x="700319" y="170984"/>
                  </a:lnTo>
                  <a:lnTo>
                    <a:pt x="660266" y="193364"/>
                  </a:lnTo>
                  <a:lnTo>
                    <a:pt x="621093" y="216960"/>
                  </a:lnTo>
                  <a:lnTo>
                    <a:pt x="582831" y="241744"/>
                  </a:lnTo>
                  <a:lnTo>
                    <a:pt x="545507" y="267688"/>
                  </a:lnTo>
                  <a:lnTo>
                    <a:pt x="509153" y="294766"/>
                  </a:lnTo>
                  <a:lnTo>
                    <a:pt x="473796" y="322950"/>
                  </a:lnTo>
                  <a:lnTo>
                    <a:pt x="439466" y="352212"/>
                  </a:lnTo>
                  <a:lnTo>
                    <a:pt x="406193" y="382524"/>
                  </a:lnTo>
                  <a:lnTo>
                    <a:pt x="374006" y="413858"/>
                  </a:lnTo>
                  <a:lnTo>
                    <a:pt x="342934" y="446188"/>
                  </a:lnTo>
                  <a:lnTo>
                    <a:pt x="313007" y="479485"/>
                  </a:lnTo>
                  <a:lnTo>
                    <a:pt x="284254" y="513722"/>
                  </a:lnTo>
                  <a:lnTo>
                    <a:pt x="256704" y="548871"/>
                  </a:lnTo>
                  <a:lnTo>
                    <a:pt x="230386" y="584905"/>
                  </a:lnTo>
                  <a:lnTo>
                    <a:pt x="205331" y="621796"/>
                  </a:lnTo>
                  <a:lnTo>
                    <a:pt x="181566" y="659517"/>
                  </a:lnTo>
                  <a:lnTo>
                    <a:pt x="159123" y="698039"/>
                  </a:lnTo>
                  <a:lnTo>
                    <a:pt x="138029" y="737335"/>
                  </a:lnTo>
                  <a:lnTo>
                    <a:pt x="118314" y="777378"/>
                  </a:lnTo>
                  <a:lnTo>
                    <a:pt x="100008" y="818140"/>
                  </a:lnTo>
                  <a:lnTo>
                    <a:pt x="83140" y="859593"/>
                  </a:lnTo>
                  <a:lnTo>
                    <a:pt x="67740" y="901709"/>
                  </a:lnTo>
                  <a:lnTo>
                    <a:pt x="53835" y="944462"/>
                  </a:lnTo>
                  <a:lnTo>
                    <a:pt x="41457" y="987823"/>
                  </a:lnTo>
                  <a:lnTo>
                    <a:pt x="30634" y="1031765"/>
                  </a:lnTo>
                  <a:lnTo>
                    <a:pt x="21396" y="1076260"/>
                  </a:lnTo>
                  <a:lnTo>
                    <a:pt x="13771" y="1121281"/>
                  </a:lnTo>
                  <a:lnTo>
                    <a:pt x="7790" y="1166800"/>
                  </a:lnTo>
                  <a:lnTo>
                    <a:pt x="3482" y="1212789"/>
                  </a:lnTo>
                  <a:lnTo>
                    <a:pt x="875" y="1259221"/>
                  </a:lnTo>
                  <a:lnTo>
                    <a:pt x="0" y="1306067"/>
                  </a:lnTo>
                  <a:lnTo>
                    <a:pt x="875" y="1352914"/>
                  </a:lnTo>
                  <a:lnTo>
                    <a:pt x="3482" y="1399346"/>
                  </a:lnTo>
                  <a:lnTo>
                    <a:pt x="7790" y="1445335"/>
                  </a:lnTo>
                  <a:lnTo>
                    <a:pt x="13771" y="1490854"/>
                  </a:lnTo>
                  <a:lnTo>
                    <a:pt x="21396" y="1535875"/>
                  </a:lnTo>
                  <a:lnTo>
                    <a:pt x="30634" y="1580370"/>
                  </a:lnTo>
                  <a:lnTo>
                    <a:pt x="41457" y="1624312"/>
                  </a:lnTo>
                  <a:lnTo>
                    <a:pt x="53835" y="1667673"/>
                  </a:lnTo>
                  <a:lnTo>
                    <a:pt x="67740" y="1710426"/>
                  </a:lnTo>
                  <a:lnTo>
                    <a:pt x="83140" y="1752542"/>
                  </a:lnTo>
                  <a:lnTo>
                    <a:pt x="100008" y="1793995"/>
                  </a:lnTo>
                  <a:lnTo>
                    <a:pt x="118314" y="1834757"/>
                  </a:lnTo>
                  <a:lnTo>
                    <a:pt x="138029" y="1874800"/>
                  </a:lnTo>
                  <a:lnTo>
                    <a:pt x="159123" y="1914096"/>
                  </a:lnTo>
                  <a:lnTo>
                    <a:pt x="181566" y="1952618"/>
                  </a:lnTo>
                  <a:lnTo>
                    <a:pt x="205331" y="1990339"/>
                  </a:lnTo>
                  <a:lnTo>
                    <a:pt x="230386" y="2027230"/>
                  </a:lnTo>
                  <a:lnTo>
                    <a:pt x="256704" y="2063264"/>
                  </a:lnTo>
                  <a:lnTo>
                    <a:pt x="284254" y="2098413"/>
                  </a:lnTo>
                  <a:lnTo>
                    <a:pt x="313007" y="2132650"/>
                  </a:lnTo>
                  <a:lnTo>
                    <a:pt x="342934" y="2165947"/>
                  </a:lnTo>
                  <a:lnTo>
                    <a:pt x="374006" y="2198277"/>
                  </a:lnTo>
                  <a:lnTo>
                    <a:pt x="406193" y="2229612"/>
                  </a:lnTo>
                  <a:lnTo>
                    <a:pt x="439466" y="2259923"/>
                  </a:lnTo>
                  <a:lnTo>
                    <a:pt x="473796" y="2289185"/>
                  </a:lnTo>
                  <a:lnTo>
                    <a:pt x="509153" y="2317369"/>
                  </a:lnTo>
                  <a:lnTo>
                    <a:pt x="545507" y="2344447"/>
                  </a:lnTo>
                  <a:lnTo>
                    <a:pt x="582831" y="2370391"/>
                  </a:lnTo>
                  <a:lnTo>
                    <a:pt x="621093" y="2395175"/>
                  </a:lnTo>
                  <a:lnTo>
                    <a:pt x="660266" y="2418771"/>
                  </a:lnTo>
                  <a:lnTo>
                    <a:pt x="700319" y="2441151"/>
                  </a:lnTo>
                  <a:lnTo>
                    <a:pt x="741223" y="2462286"/>
                  </a:lnTo>
                  <a:lnTo>
                    <a:pt x="782950" y="2482151"/>
                  </a:lnTo>
                  <a:lnTo>
                    <a:pt x="825469" y="2500717"/>
                  </a:lnTo>
                  <a:lnTo>
                    <a:pt x="868751" y="2517956"/>
                  </a:lnTo>
                  <a:lnTo>
                    <a:pt x="912767" y="2533841"/>
                  </a:lnTo>
                  <a:lnTo>
                    <a:pt x="957487" y="2548344"/>
                  </a:lnTo>
                  <a:lnTo>
                    <a:pt x="1002883" y="2561438"/>
                  </a:lnTo>
                  <a:lnTo>
                    <a:pt x="1048925" y="2573094"/>
                  </a:lnTo>
                  <a:lnTo>
                    <a:pt x="1095584" y="2583286"/>
                  </a:lnTo>
                  <a:lnTo>
                    <a:pt x="1142829" y="2591986"/>
                  </a:lnTo>
                  <a:lnTo>
                    <a:pt x="1190633" y="2599166"/>
                  </a:lnTo>
                  <a:lnTo>
                    <a:pt x="1238965" y="2604799"/>
                  </a:lnTo>
                  <a:lnTo>
                    <a:pt x="1287796" y="2608856"/>
                  </a:lnTo>
                  <a:lnTo>
                    <a:pt x="1337098" y="2611311"/>
                  </a:lnTo>
                  <a:lnTo>
                    <a:pt x="1386839" y="2612136"/>
                  </a:lnTo>
                  <a:lnTo>
                    <a:pt x="1436581" y="2611311"/>
                  </a:lnTo>
                  <a:lnTo>
                    <a:pt x="1485883" y="2608856"/>
                  </a:lnTo>
                  <a:lnTo>
                    <a:pt x="1534714" y="2604799"/>
                  </a:lnTo>
                  <a:lnTo>
                    <a:pt x="1583046" y="2599166"/>
                  </a:lnTo>
                  <a:lnTo>
                    <a:pt x="1630850" y="2591986"/>
                  </a:lnTo>
                  <a:lnTo>
                    <a:pt x="1678095" y="2583286"/>
                  </a:lnTo>
                  <a:lnTo>
                    <a:pt x="1724754" y="2573094"/>
                  </a:lnTo>
                  <a:lnTo>
                    <a:pt x="1770796" y="2561438"/>
                  </a:lnTo>
                  <a:lnTo>
                    <a:pt x="1816192" y="2548344"/>
                  </a:lnTo>
                  <a:lnTo>
                    <a:pt x="1860912" y="2533841"/>
                  </a:lnTo>
                  <a:lnTo>
                    <a:pt x="1904928" y="2517956"/>
                  </a:lnTo>
                  <a:lnTo>
                    <a:pt x="1948210" y="2500717"/>
                  </a:lnTo>
                  <a:lnTo>
                    <a:pt x="1990729" y="2482151"/>
                  </a:lnTo>
                  <a:lnTo>
                    <a:pt x="2032456" y="2462286"/>
                  </a:lnTo>
                  <a:lnTo>
                    <a:pt x="2073360" y="2441151"/>
                  </a:lnTo>
                  <a:lnTo>
                    <a:pt x="2113413" y="2418771"/>
                  </a:lnTo>
                  <a:lnTo>
                    <a:pt x="2152586" y="2395175"/>
                  </a:lnTo>
                  <a:lnTo>
                    <a:pt x="2190848" y="2370391"/>
                  </a:lnTo>
                  <a:lnTo>
                    <a:pt x="2228172" y="2344447"/>
                  </a:lnTo>
                  <a:lnTo>
                    <a:pt x="2264526" y="2317369"/>
                  </a:lnTo>
                  <a:lnTo>
                    <a:pt x="2299883" y="2289185"/>
                  </a:lnTo>
                  <a:lnTo>
                    <a:pt x="2334213" y="2259923"/>
                  </a:lnTo>
                  <a:lnTo>
                    <a:pt x="2367486" y="2229611"/>
                  </a:lnTo>
                  <a:lnTo>
                    <a:pt x="2399673" y="2198277"/>
                  </a:lnTo>
                  <a:lnTo>
                    <a:pt x="2430745" y="2165947"/>
                  </a:lnTo>
                  <a:lnTo>
                    <a:pt x="2460672" y="2132650"/>
                  </a:lnTo>
                  <a:lnTo>
                    <a:pt x="2489425" y="2098413"/>
                  </a:lnTo>
                  <a:lnTo>
                    <a:pt x="2516975" y="2063264"/>
                  </a:lnTo>
                  <a:lnTo>
                    <a:pt x="2543293" y="2027230"/>
                  </a:lnTo>
                  <a:lnTo>
                    <a:pt x="2568348" y="1990339"/>
                  </a:lnTo>
                  <a:lnTo>
                    <a:pt x="2592113" y="1952618"/>
                  </a:lnTo>
                  <a:lnTo>
                    <a:pt x="2614556" y="1914096"/>
                  </a:lnTo>
                  <a:lnTo>
                    <a:pt x="2635650" y="1874800"/>
                  </a:lnTo>
                  <a:lnTo>
                    <a:pt x="2655365" y="1834757"/>
                  </a:lnTo>
                  <a:lnTo>
                    <a:pt x="2673671" y="1793995"/>
                  </a:lnTo>
                  <a:lnTo>
                    <a:pt x="2690539" y="1752542"/>
                  </a:lnTo>
                  <a:lnTo>
                    <a:pt x="2705939" y="1710426"/>
                  </a:lnTo>
                  <a:lnTo>
                    <a:pt x="2719844" y="1667673"/>
                  </a:lnTo>
                  <a:lnTo>
                    <a:pt x="2732222" y="1624312"/>
                  </a:lnTo>
                  <a:lnTo>
                    <a:pt x="2743045" y="1580370"/>
                  </a:lnTo>
                  <a:lnTo>
                    <a:pt x="2752283" y="1535875"/>
                  </a:lnTo>
                  <a:lnTo>
                    <a:pt x="2759908" y="1490854"/>
                  </a:lnTo>
                  <a:lnTo>
                    <a:pt x="2765889" y="1445335"/>
                  </a:lnTo>
                  <a:lnTo>
                    <a:pt x="2770197" y="1399346"/>
                  </a:lnTo>
                  <a:lnTo>
                    <a:pt x="2772804" y="1352914"/>
                  </a:lnTo>
                  <a:lnTo>
                    <a:pt x="2773680" y="1306067"/>
                  </a:lnTo>
                  <a:lnTo>
                    <a:pt x="2772804" y="1259221"/>
                  </a:lnTo>
                  <a:lnTo>
                    <a:pt x="2770197" y="1212789"/>
                  </a:lnTo>
                  <a:lnTo>
                    <a:pt x="2765889" y="1166800"/>
                  </a:lnTo>
                  <a:lnTo>
                    <a:pt x="2759908" y="1121281"/>
                  </a:lnTo>
                  <a:lnTo>
                    <a:pt x="2752283" y="1076260"/>
                  </a:lnTo>
                  <a:lnTo>
                    <a:pt x="2743045" y="1031765"/>
                  </a:lnTo>
                  <a:lnTo>
                    <a:pt x="2732222" y="987823"/>
                  </a:lnTo>
                  <a:lnTo>
                    <a:pt x="2719844" y="944462"/>
                  </a:lnTo>
                  <a:lnTo>
                    <a:pt x="2705939" y="901709"/>
                  </a:lnTo>
                  <a:lnTo>
                    <a:pt x="2690539" y="859593"/>
                  </a:lnTo>
                  <a:lnTo>
                    <a:pt x="2673671" y="818140"/>
                  </a:lnTo>
                  <a:lnTo>
                    <a:pt x="2655365" y="777378"/>
                  </a:lnTo>
                  <a:lnTo>
                    <a:pt x="2635650" y="737335"/>
                  </a:lnTo>
                  <a:lnTo>
                    <a:pt x="2614556" y="698039"/>
                  </a:lnTo>
                  <a:lnTo>
                    <a:pt x="2592113" y="659517"/>
                  </a:lnTo>
                  <a:lnTo>
                    <a:pt x="2568348" y="621796"/>
                  </a:lnTo>
                  <a:lnTo>
                    <a:pt x="2543293" y="584905"/>
                  </a:lnTo>
                  <a:lnTo>
                    <a:pt x="2516975" y="548871"/>
                  </a:lnTo>
                  <a:lnTo>
                    <a:pt x="2489425" y="513722"/>
                  </a:lnTo>
                  <a:lnTo>
                    <a:pt x="2460672" y="479485"/>
                  </a:lnTo>
                  <a:lnTo>
                    <a:pt x="2430745" y="446188"/>
                  </a:lnTo>
                  <a:lnTo>
                    <a:pt x="2399673" y="413858"/>
                  </a:lnTo>
                  <a:lnTo>
                    <a:pt x="2367486" y="382524"/>
                  </a:lnTo>
                  <a:lnTo>
                    <a:pt x="2334213" y="352212"/>
                  </a:lnTo>
                  <a:lnTo>
                    <a:pt x="2299883" y="322950"/>
                  </a:lnTo>
                  <a:lnTo>
                    <a:pt x="2264526" y="294766"/>
                  </a:lnTo>
                  <a:lnTo>
                    <a:pt x="2228172" y="267688"/>
                  </a:lnTo>
                  <a:lnTo>
                    <a:pt x="2190848" y="241744"/>
                  </a:lnTo>
                  <a:lnTo>
                    <a:pt x="2152586" y="216960"/>
                  </a:lnTo>
                  <a:lnTo>
                    <a:pt x="2113413" y="193364"/>
                  </a:lnTo>
                  <a:lnTo>
                    <a:pt x="2073360" y="170984"/>
                  </a:lnTo>
                  <a:lnTo>
                    <a:pt x="2032456" y="149849"/>
                  </a:lnTo>
                  <a:lnTo>
                    <a:pt x="1990729" y="129984"/>
                  </a:lnTo>
                  <a:lnTo>
                    <a:pt x="1948210" y="111418"/>
                  </a:lnTo>
                  <a:lnTo>
                    <a:pt x="1904928" y="94179"/>
                  </a:lnTo>
                  <a:lnTo>
                    <a:pt x="1860912" y="78294"/>
                  </a:lnTo>
                  <a:lnTo>
                    <a:pt x="1816192" y="63791"/>
                  </a:lnTo>
                  <a:lnTo>
                    <a:pt x="1770796" y="50697"/>
                  </a:lnTo>
                  <a:lnTo>
                    <a:pt x="1724754" y="39041"/>
                  </a:lnTo>
                  <a:lnTo>
                    <a:pt x="1678095" y="28849"/>
                  </a:lnTo>
                  <a:lnTo>
                    <a:pt x="1630850" y="20149"/>
                  </a:lnTo>
                  <a:lnTo>
                    <a:pt x="1583046" y="12969"/>
                  </a:lnTo>
                  <a:lnTo>
                    <a:pt x="1534714" y="7336"/>
                  </a:lnTo>
                  <a:lnTo>
                    <a:pt x="1485883" y="3279"/>
                  </a:lnTo>
                  <a:lnTo>
                    <a:pt x="1436581" y="824"/>
                  </a:lnTo>
                  <a:lnTo>
                    <a:pt x="1386839" y="0"/>
                  </a:lnTo>
                  <a:close/>
                </a:path>
              </a:pathLst>
            </a:custGeom>
            <a:solidFill>
              <a:srgbClr val="FFFFFF"/>
            </a:solidFill>
          </p:spPr>
          <p:txBody>
            <a:bodyPr wrap="square" lIns="0" tIns="0" rIns="0" bIns="0" rtlCol="0"/>
            <a:lstStyle/>
            <a:p>
              <a:endParaRPr/>
            </a:p>
          </p:txBody>
        </p:sp>
        <p:sp>
          <p:nvSpPr>
            <p:cNvPr id="19" name="object 4">
              <a:extLst>
                <a:ext uri="{FF2B5EF4-FFF2-40B4-BE49-F238E27FC236}">
                  <a16:creationId xmlns:a16="http://schemas.microsoft.com/office/drawing/2014/main" id="{421F5837-5A3F-4F87-8D8C-36A632AA42F5}"/>
                </a:ext>
              </a:extLst>
            </p:cNvPr>
            <p:cNvSpPr/>
            <p:nvPr/>
          </p:nvSpPr>
          <p:spPr>
            <a:xfrm>
              <a:off x="257555" y="196595"/>
              <a:ext cx="2773680" cy="2612390"/>
            </a:xfrm>
            <a:custGeom>
              <a:avLst/>
              <a:gdLst/>
              <a:ahLst/>
              <a:cxnLst/>
              <a:rect l="l" t="t" r="r" b="b"/>
              <a:pathLst>
                <a:path w="2773680" h="2612390">
                  <a:moveTo>
                    <a:pt x="0" y="1306067"/>
                  </a:moveTo>
                  <a:lnTo>
                    <a:pt x="875" y="1259221"/>
                  </a:lnTo>
                  <a:lnTo>
                    <a:pt x="3482" y="1212789"/>
                  </a:lnTo>
                  <a:lnTo>
                    <a:pt x="7790" y="1166800"/>
                  </a:lnTo>
                  <a:lnTo>
                    <a:pt x="13771" y="1121281"/>
                  </a:lnTo>
                  <a:lnTo>
                    <a:pt x="21396" y="1076260"/>
                  </a:lnTo>
                  <a:lnTo>
                    <a:pt x="30634" y="1031765"/>
                  </a:lnTo>
                  <a:lnTo>
                    <a:pt x="41457" y="987823"/>
                  </a:lnTo>
                  <a:lnTo>
                    <a:pt x="53835" y="944462"/>
                  </a:lnTo>
                  <a:lnTo>
                    <a:pt x="67740" y="901709"/>
                  </a:lnTo>
                  <a:lnTo>
                    <a:pt x="83140" y="859593"/>
                  </a:lnTo>
                  <a:lnTo>
                    <a:pt x="100008" y="818140"/>
                  </a:lnTo>
                  <a:lnTo>
                    <a:pt x="118314" y="777378"/>
                  </a:lnTo>
                  <a:lnTo>
                    <a:pt x="138029" y="737335"/>
                  </a:lnTo>
                  <a:lnTo>
                    <a:pt x="159123" y="698039"/>
                  </a:lnTo>
                  <a:lnTo>
                    <a:pt x="181566" y="659517"/>
                  </a:lnTo>
                  <a:lnTo>
                    <a:pt x="205331" y="621796"/>
                  </a:lnTo>
                  <a:lnTo>
                    <a:pt x="230386" y="584905"/>
                  </a:lnTo>
                  <a:lnTo>
                    <a:pt x="256704" y="548871"/>
                  </a:lnTo>
                  <a:lnTo>
                    <a:pt x="284254" y="513722"/>
                  </a:lnTo>
                  <a:lnTo>
                    <a:pt x="313007" y="479485"/>
                  </a:lnTo>
                  <a:lnTo>
                    <a:pt x="342934" y="446188"/>
                  </a:lnTo>
                  <a:lnTo>
                    <a:pt x="374006" y="413858"/>
                  </a:lnTo>
                  <a:lnTo>
                    <a:pt x="406193" y="382524"/>
                  </a:lnTo>
                  <a:lnTo>
                    <a:pt x="439466" y="352212"/>
                  </a:lnTo>
                  <a:lnTo>
                    <a:pt x="473796" y="322950"/>
                  </a:lnTo>
                  <a:lnTo>
                    <a:pt x="509153" y="294766"/>
                  </a:lnTo>
                  <a:lnTo>
                    <a:pt x="545507" y="267688"/>
                  </a:lnTo>
                  <a:lnTo>
                    <a:pt x="582831" y="241744"/>
                  </a:lnTo>
                  <a:lnTo>
                    <a:pt x="621093" y="216960"/>
                  </a:lnTo>
                  <a:lnTo>
                    <a:pt x="660266" y="193364"/>
                  </a:lnTo>
                  <a:lnTo>
                    <a:pt x="700319" y="170984"/>
                  </a:lnTo>
                  <a:lnTo>
                    <a:pt x="741223" y="149849"/>
                  </a:lnTo>
                  <a:lnTo>
                    <a:pt x="782950" y="129984"/>
                  </a:lnTo>
                  <a:lnTo>
                    <a:pt x="825469" y="111418"/>
                  </a:lnTo>
                  <a:lnTo>
                    <a:pt x="868751" y="94179"/>
                  </a:lnTo>
                  <a:lnTo>
                    <a:pt x="912767" y="78294"/>
                  </a:lnTo>
                  <a:lnTo>
                    <a:pt x="957487" y="63791"/>
                  </a:lnTo>
                  <a:lnTo>
                    <a:pt x="1002883" y="50697"/>
                  </a:lnTo>
                  <a:lnTo>
                    <a:pt x="1048925" y="39041"/>
                  </a:lnTo>
                  <a:lnTo>
                    <a:pt x="1095584" y="28849"/>
                  </a:lnTo>
                  <a:lnTo>
                    <a:pt x="1142829" y="20149"/>
                  </a:lnTo>
                  <a:lnTo>
                    <a:pt x="1190633" y="12969"/>
                  </a:lnTo>
                  <a:lnTo>
                    <a:pt x="1238965" y="7336"/>
                  </a:lnTo>
                  <a:lnTo>
                    <a:pt x="1287796" y="3279"/>
                  </a:lnTo>
                  <a:lnTo>
                    <a:pt x="1337098" y="824"/>
                  </a:lnTo>
                  <a:lnTo>
                    <a:pt x="1386839" y="0"/>
                  </a:lnTo>
                  <a:lnTo>
                    <a:pt x="1436581" y="824"/>
                  </a:lnTo>
                  <a:lnTo>
                    <a:pt x="1485883" y="3279"/>
                  </a:lnTo>
                  <a:lnTo>
                    <a:pt x="1534714" y="7336"/>
                  </a:lnTo>
                  <a:lnTo>
                    <a:pt x="1583046" y="12969"/>
                  </a:lnTo>
                  <a:lnTo>
                    <a:pt x="1630850" y="20149"/>
                  </a:lnTo>
                  <a:lnTo>
                    <a:pt x="1678095" y="28849"/>
                  </a:lnTo>
                  <a:lnTo>
                    <a:pt x="1724754" y="39041"/>
                  </a:lnTo>
                  <a:lnTo>
                    <a:pt x="1770796" y="50697"/>
                  </a:lnTo>
                  <a:lnTo>
                    <a:pt x="1816192" y="63791"/>
                  </a:lnTo>
                  <a:lnTo>
                    <a:pt x="1860912" y="78294"/>
                  </a:lnTo>
                  <a:lnTo>
                    <a:pt x="1904928" y="94179"/>
                  </a:lnTo>
                  <a:lnTo>
                    <a:pt x="1948210" y="111418"/>
                  </a:lnTo>
                  <a:lnTo>
                    <a:pt x="1990729" y="129984"/>
                  </a:lnTo>
                  <a:lnTo>
                    <a:pt x="2032456" y="149849"/>
                  </a:lnTo>
                  <a:lnTo>
                    <a:pt x="2073360" y="170984"/>
                  </a:lnTo>
                  <a:lnTo>
                    <a:pt x="2113413" y="193364"/>
                  </a:lnTo>
                  <a:lnTo>
                    <a:pt x="2152586" y="216960"/>
                  </a:lnTo>
                  <a:lnTo>
                    <a:pt x="2190848" y="241744"/>
                  </a:lnTo>
                  <a:lnTo>
                    <a:pt x="2228172" y="267688"/>
                  </a:lnTo>
                  <a:lnTo>
                    <a:pt x="2264526" y="294766"/>
                  </a:lnTo>
                  <a:lnTo>
                    <a:pt x="2299883" y="322950"/>
                  </a:lnTo>
                  <a:lnTo>
                    <a:pt x="2334213" y="352212"/>
                  </a:lnTo>
                  <a:lnTo>
                    <a:pt x="2367486" y="382524"/>
                  </a:lnTo>
                  <a:lnTo>
                    <a:pt x="2399673" y="413858"/>
                  </a:lnTo>
                  <a:lnTo>
                    <a:pt x="2430745" y="446188"/>
                  </a:lnTo>
                  <a:lnTo>
                    <a:pt x="2460672" y="479485"/>
                  </a:lnTo>
                  <a:lnTo>
                    <a:pt x="2489425" y="513722"/>
                  </a:lnTo>
                  <a:lnTo>
                    <a:pt x="2516975" y="548871"/>
                  </a:lnTo>
                  <a:lnTo>
                    <a:pt x="2543293" y="584905"/>
                  </a:lnTo>
                  <a:lnTo>
                    <a:pt x="2568348" y="621796"/>
                  </a:lnTo>
                  <a:lnTo>
                    <a:pt x="2592113" y="659517"/>
                  </a:lnTo>
                  <a:lnTo>
                    <a:pt x="2614556" y="698039"/>
                  </a:lnTo>
                  <a:lnTo>
                    <a:pt x="2635650" y="737335"/>
                  </a:lnTo>
                  <a:lnTo>
                    <a:pt x="2655365" y="777378"/>
                  </a:lnTo>
                  <a:lnTo>
                    <a:pt x="2673671" y="818140"/>
                  </a:lnTo>
                  <a:lnTo>
                    <a:pt x="2690539" y="859593"/>
                  </a:lnTo>
                  <a:lnTo>
                    <a:pt x="2705939" y="901709"/>
                  </a:lnTo>
                  <a:lnTo>
                    <a:pt x="2719844" y="944462"/>
                  </a:lnTo>
                  <a:lnTo>
                    <a:pt x="2732222" y="987823"/>
                  </a:lnTo>
                  <a:lnTo>
                    <a:pt x="2743045" y="1031765"/>
                  </a:lnTo>
                  <a:lnTo>
                    <a:pt x="2752283" y="1076260"/>
                  </a:lnTo>
                  <a:lnTo>
                    <a:pt x="2759908" y="1121281"/>
                  </a:lnTo>
                  <a:lnTo>
                    <a:pt x="2765889" y="1166800"/>
                  </a:lnTo>
                  <a:lnTo>
                    <a:pt x="2770197" y="1212789"/>
                  </a:lnTo>
                  <a:lnTo>
                    <a:pt x="2772804" y="1259221"/>
                  </a:lnTo>
                  <a:lnTo>
                    <a:pt x="2773680" y="1306067"/>
                  </a:lnTo>
                  <a:lnTo>
                    <a:pt x="2772804" y="1352914"/>
                  </a:lnTo>
                  <a:lnTo>
                    <a:pt x="2770197" y="1399346"/>
                  </a:lnTo>
                  <a:lnTo>
                    <a:pt x="2765889" y="1445335"/>
                  </a:lnTo>
                  <a:lnTo>
                    <a:pt x="2759908" y="1490854"/>
                  </a:lnTo>
                  <a:lnTo>
                    <a:pt x="2752283" y="1535875"/>
                  </a:lnTo>
                  <a:lnTo>
                    <a:pt x="2743045" y="1580370"/>
                  </a:lnTo>
                  <a:lnTo>
                    <a:pt x="2732222" y="1624312"/>
                  </a:lnTo>
                  <a:lnTo>
                    <a:pt x="2719844" y="1667673"/>
                  </a:lnTo>
                  <a:lnTo>
                    <a:pt x="2705939" y="1710426"/>
                  </a:lnTo>
                  <a:lnTo>
                    <a:pt x="2690539" y="1752542"/>
                  </a:lnTo>
                  <a:lnTo>
                    <a:pt x="2673671" y="1793995"/>
                  </a:lnTo>
                  <a:lnTo>
                    <a:pt x="2655365" y="1834757"/>
                  </a:lnTo>
                  <a:lnTo>
                    <a:pt x="2635650" y="1874800"/>
                  </a:lnTo>
                  <a:lnTo>
                    <a:pt x="2614556" y="1914096"/>
                  </a:lnTo>
                  <a:lnTo>
                    <a:pt x="2592113" y="1952618"/>
                  </a:lnTo>
                  <a:lnTo>
                    <a:pt x="2568348" y="1990339"/>
                  </a:lnTo>
                  <a:lnTo>
                    <a:pt x="2543293" y="2027230"/>
                  </a:lnTo>
                  <a:lnTo>
                    <a:pt x="2516975" y="2063264"/>
                  </a:lnTo>
                  <a:lnTo>
                    <a:pt x="2489425" y="2098413"/>
                  </a:lnTo>
                  <a:lnTo>
                    <a:pt x="2460672" y="2132650"/>
                  </a:lnTo>
                  <a:lnTo>
                    <a:pt x="2430745" y="2165947"/>
                  </a:lnTo>
                  <a:lnTo>
                    <a:pt x="2399673" y="2198277"/>
                  </a:lnTo>
                  <a:lnTo>
                    <a:pt x="2367486" y="2229611"/>
                  </a:lnTo>
                  <a:lnTo>
                    <a:pt x="2334213" y="2259923"/>
                  </a:lnTo>
                  <a:lnTo>
                    <a:pt x="2299883" y="2289185"/>
                  </a:lnTo>
                  <a:lnTo>
                    <a:pt x="2264526" y="2317369"/>
                  </a:lnTo>
                  <a:lnTo>
                    <a:pt x="2228172" y="2344447"/>
                  </a:lnTo>
                  <a:lnTo>
                    <a:pt x="2190848" y="2370391"/>
                  </a:lnTo>
                  <a:lnTo>
                    <a:pt x="2152586" y="2395175"/>
                  </a:lnTo>
                  <a:lnTo>
                    <a:pt x="2113413" y="2418771"/>
                  </a:lnTo>
                  <a:lnTo>
                    <a:pt x="2073360" y="2441151"/>
                  </a:lnTo>
                  <a:lnTo>
                    <a:pt x="2032456" y="2462286"/>
                  </a:lnTo>
                  <a:lnTo>
                    <a:pt x="1990729" y="2482151"/>
                  </a:lnTo>
                  <a:lnTo>
                    <a:pt x="1948210" y="2500717"/>
                  </a:lnTo>
                  <a:lnTo>
                    <a:pt x="1904928" y="2517956"/>
                  </a:lnTo>
                  <a:lnTo>
                    <a:pt x="1860912" y="2533841"/>
                  </a:lnTo>
                  <a:lnTo>
                    <a:pt x="1816192" y="2548344"/>
                  </a:lnTo>
                  <a:lnTo>
                    <a:pt x="1770796" y="2561438"/>
                  </a:lnTo>
                  <a:lnTo>
                    <a:pt x="1724754" y="2573094"/>
                  </a:lnTo>
                  <a:lnTo>
                    <a:pt x="1678095" y="2583286"/>
                  </a:lnTo>
                  <a:lnTo>
                    <a:pt x="1630850" y="2591986"/>
                  </a:lnTo>
                  <a:lnTo>
                    <a:pt x="1583046" y="2599166"/>
                  </a:lnTo>
                  <a:lnTo>
                    <a:pt x="1534714" y="2604799"/>
                  </a:lnTo>
                  <a:lnTo>
                    <a:pt x="1485883" y="2608856"/>
                  </a:lnTo>
                  <a:lnTo>
                    <a:pt x="1436581" y="2611311"/>
                  </a:lnTo>
                  <a:lnTo>
                    <a:pt x="1386839" y="2612136"/>
                  </a:lnTo>
                  <a:lnTo>
                    <a:pt x="1337098" y="2611311"/>
                  </a:lnTo>
                  <a:lnTo>
                    <a:pt x="1287796" y="2608856"/>
                  </a:lnTo>
                  <a:lnTo>
                    <a:pt x="1238965" y="2604799"/>
                  </a:lnTo>
                  <a:lnTo>
                    <a:pt x="1190633" y="2599166"/>
                  </a:lnTo>
                  <a:lnTo>
                    <a:pt x="1142829" y="2591986"/>
                  </a:lnTo>
                  <a:lnTo>
                    <a:pt x="1095584" y="2583286"/>
                  </a:lnTo>
                  <a:lnTo>
                    <a:pt x="1048925" y="2573094"/>
                  </a:lnTo>
                  <a:lnTo>
                    <a:pt x="1002883" y="2561438"/>
                  </a:lnTo>
                  <a:lnTo>
                    <a:pt x="957487" y="2548344"/>
                  </a:lnTo>
                  <a:lnTo>
                    <a:pt x="912767" y="2533841"/>
                  </a:lnTo>
                  <a:lnTo>
                    <a:pt x="868751" y="2517956"/>
                  </a:lnTo>
                  <a:lnTo>
                    <a:pt x="825469" y="2500717"/>
                  </a:lnTo>
                  <a:lnTo>
                    <a:pt x="782950" y="2482151"/>
                  </a:lnTo>
                  <a:lnTo>
                    <a:pt x="741223" y="2462286"/>
                  </a:lnTo>
                  <a:lnTo>
                    <a:pt x="700319" y="2441151"/>
                  </a:lnTo>
                  <a:lnTo>
                    <a:pt x="660266" y="2418771"/>
                  </a:lnTo>
                  <a:lnTo>
                    <a:pt x="621093" y="2395175"/>
                  </a:lnTo>
                  <a:lnTo>
                    <a:pt x="582831" y="2370391"/>
                  </a:lnTo>
                  <a:lnTo>
                    <a:pt x="545507" y="2344447"/>
                  </a:lnTo>
                  <a:lnTo>
                    <a:pt x="509153" y="2317369"/>
                  </a:lnTo>
                  <a:lnTo>
                    <a:pt x="473796" y="2289185"/>
                  </a:lnTo>
                  <a:lnTo>
                    <a:pt x="439466" y="2259923"/>
                  </a:lnTo>
                  <a:lnTo>
                    <a:pt x="406193" y="2229612"/>
                  </a:lnTo>
                  <a:lnTo>
                    <a:pt x="374006" y="2198277"/>
                  </a:lnTo>
                  <a:lnTo>
                    <a:pt x="342934" y="2165947"/>
                  </a:lnTo>
                  <a:lnTo>
                    <a:pt x="313007" y="2132650"/>
                  </a:lnTo>
                  <a:lnTo>
                    <a:pt x="284254" y="2098413"/>
                  </a:lnTo>
                  <a:lnTo>
                    <a:pt x="256704" y="2063264"/>
                  </a:lnTo>
                  <a:lnTo>
                    <a:pt x="230386" y="2027230"/>
                  </a:lnTo>
                  <a:lnTo>
                    <a:pt x="205331" y="1990339"/>
                  </a:lnTo>
                  <a:lnTo>
                    <a:pt x="181566" y="1952618"/>
                  </a:lnTo>
                  <a:lnTo>
                    <a:pt x="159123" y="1914096"/>
                  </a:lnTo>
                  <a:lnTo>
                    <a:pt x="138029" y="1874800"/>
                  </a:lnTo>
                  <a:lnTo>
                    <a:pt x="118314" y="1834757"/>
                  </a:lnTo>
                  <a:lnTo>
                    <a:pt x="100008" y="1793995"/>
                  </a:lnTo>
                  <a:lnTo>
                    <a:pt x="83140" y="1752542"/>
                  </a:lnTo>
                  <a:lnTo>
                    <a:pt x="67740" y="1710426"/>
                  </a:lnTo>
                  <a:lnTo>
                    <a:pt x="53835" y="1667673"/>
                  </a:lnTo>
                  <a:lnTo>
                    <a:pt x="41457" y="1624312"/>
                  </a:lnTo>
                  <a:lnTo>
                    <a:pt x="30634" y="1580370"/>
                  </a:lnTo>
                  <a:lnTo>
                    <a:pt x="21396" y="1535875"/>
                  </a:lnTo>
                  <a:lnTo>
                    <a:pt x="13771" y="1490854"/>
                  </a:lnTo>
                  <a:lnTo>
                    <a:pt x="7790" y="1445335"/>
                  </a:lnTo>
                  <a:lnTo>
                    <a:pt x="3482" y="1399346"/>
                  </a:lnTo>
                  <a:lnTo>
                    <a:pt x="875" y="1352914"/>
                  </a:lnTo>
                  <a:lnTo>
                    <a:pt x="0" y="1306067"/>
                  </a:lnTo>
                  <a:close/>
                </a:path>
              </a:pathLst>
            </a:custGeom>
            <a:ln w="57912">
              <a:solidFill>
                <a:srgbClr val="6F2F9F"/>
              </a:solidFill>
            </a:ln>
          </p:spPr>
          <p:txBody>
            <a:bodyPr wrap="square" lIns="0" tIns="0" rIns="0" bIns="0" rtlCol="0"/>
            <a:lstStyle/>
            <a:p>
              <a:endParaRPr/>
            </a:p>
          </p:txBody>
        </p:sp>
      </p:grpSp>
      <p:sp>
        <p:nvSpPr>
          <p:cNvPr id="20" name="object 6">
            <a:extLst>
              <a:ext uri="{FF2B5EF4-FFF2-40B4-BE49-F238E27FC236}">
                <a16:creationId xmlns:a16="http://schemas.microsoft.com/office/drawing/2014/main" id="{321AB142-8359-46AA-88F1-1AB8DBF12615}"/>
              </a:ext>
            </a:extLst>
          </p:cNvPr>
          <p:cNvSpPr txBox="1"/>
          <p:nvPr/>
        </p:nvSpPr>
        <p:spPr>
          <a:xfrm>
            <a:off x="165277" y="861236"/>
            <a:ext cx="2425523" cy="856645"/>
          </a:xfrm>
          <a:prstGeom prst="rect">
            <a:avLst/>
          </a:prstGeom>
        </p:spPr>
        <p:txBody>
          <a:bodyPr vert="horz" wrap="square" lIns="0" tIns="12700" rIns="0" bIns="0" rtlCol="0">
            <a:spAutoFit/>
          </a:bodyPr>
          <a:lstStyle/>
          <a:p>
            <a:pPr marL="12700" marR="5080" algn="ctr">
              <a:lnSpc>
                <a:spcPct val="100000"/>
              </a:lnSpc>
              <a:spcBef>
                <a:spcPts val="100"/>
              </a:spcBef>
              <a:tabLst>
                <a:tab pos="1117600" algn="l"/>
              </a:tabLst>
            </a:pPr>
            <a:r>
              <a:rPr lang="en-GB" b="1" spc="240" dirty="0">
                <a:latin typeface="Cavolini" panose="03000502040302020204" pitchFamily="66" charset="0"/>
                <a:cs typeface="Cavolini" panose="03000502040302020204" pitchFamily="66" charset="0"/>
              </a:rPr>
              <a:t>Monster Phonics</a:t>
            </a:r>
          </a:p>
          <a:p>
            <a:pPr marL="12700" marR="5080" algn="ctr">
              <a:lnSpc>
                <a:spcPct val="100000"/>
              </a:lnSpc>
              <a:spcBef>
                <a:spcPts val="100"/>
              </a:spcBef>
              <a:tabLst>
                <a:tab pos="1117600" algn="l"/>
              </a:tabLst>
            </a:pPr>
            <a:r>
              <a:rPr lang="en-GB" b="1" spc="240" dirty="0">
                <a:latin typeface="Cavolini" panose="03000502040302020204" pitchFamily="66" charset="0"/>
                <a:cs typeface="Cavolini" panose="03000502040302020204" pitchFamily="66" charset="0"/>
              </a:rPr>
              <a:t>eBooks</a:t>
            </a:r>
            <a:endParaRPr sz="1800" b="1" dirty="0">
              <a:latin typeface="Cavolini" panose="03000502040302020204" pitchFamily="66" charset="0"/>
              <a:cs typeface="Cavolini" panose="03000502040302020204" pitchFamily="66" charset="0"/>
            </a:endParaRPr>
          </a:p>
        </p:txBody>
      </p:sp>
      <p:pic>
        <p:nvPicPr>
          <p:cNvPr id="22" name="Picture 21">
            <a:extLst>
              <a:ext uri="{FF2B5EF4-FFF2-40B4-BE49-F238E27FC236}">
                <a16:creationId xmlns:a16="http://schemas.microsoft.com/office/drawing/2014/main" id="{DEDD60B2-192E-4DBF-AF62-483AF78B8691}"/>
              </a:ext>
            </a:extLst>
          </p:cNvPr>
          <p:cNvPicPr>
            <a:picLocks noChangeAspect="1"/>
          </p:cNvPicPr>
          <p:nvPr/>
        </p:nvPicPr>
        <p:blipFill>
          <a:blip r:embed="rId3"/>
          <a:stretch>
            <a:fillRect/>
          </a:stretch>
        </p:blipFill>
        <p:spPr>
          <a:xfrm>
            <a:off x="3733800" y="534215"/>
            <a:ext cx="2743341" cy="1949550"/>
          </a:xfrm>
          <a:prstGeom prst="rect">
            <a:avLst/>
          </a:prstGeom>
        </p:spPr>
      </p:pic>
      <p:pic>
        <p:nvPicPr>
          <p:cNvPr id="24" name="Picture 23">
            <a:extLst>
              <a:ext uri="{FF2B5EF4-FFF2-40B4-BE49-F238E27FC236}">
                <a16:creationId xmlns:a16="http://schemas.microsoft.com/office/drawing/2014/main" id="{0DE0F70C-4581-41F4-B3B2-B25D20774A08}"/>
              </a:ext>
            </a:extLst>
          </p:cNvPr>
          <p:cNvPicPr>
            <a:picLocks noChangeAspect="1"/>
          </p:cNvPicPr>
          <p:nvPr/>
        </p:nvPicPr>
        <p:blipFill>
          <a:blip r:embed="rId4"/>
          <a:stretch>
            <a:fillRect/>
          </a:stretch>
        </p:blipFill>
        <p:spPr>
          <a:xfrm>
            <a:off x="7239000" y="549981"/>
            <a:ext cx="2749691" cy="19495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BD3D522-C94A-4AF0-BB6B-8A612C84010E}"/>
              </a:ext>
            </a:extLst>
          </p:cNvPr>
          <p:cNvPicPr>
            <a:picLocks noChangeAspect="1"/>
          </p:cNvPicPr>
          <p:nvPr/>
        </p:nvPicPr>
        <p:blipFill>
          <a:blip r:embed="rId2"/>
          <a:stretch>
            <a:fillRect/>
          </a:stretch>
        </p:blipFill>
        <p:spPr>
          <a:xfrm>
            <a:off x="1066800" y="199812"/>
            <a:ext cx="9982200" cy="6409450"/>
          </a:xfrm>
          <a:prstGeom prst="rect">
            <a:avLst/>
          </a:prstGeom>
        </p:spPr>
      </p:pic>
    </p:spTree>
    <p:extLst>
      <p:ext uri="{BB962C8B-B14F-4D97-AF65-F5344CB8AC3E}">
        <p14:creationId xmlns:p14="http://schemas.microsoft.com/office/powerpoint/2010/main" val="2018016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0895" y="213359"/>
            <a:ext cx="6096000" cy="1047115"/>
            <a:chOff x="310895" y="213359"/>
            <a:chExt cx="6096000" cy="1047115"/>
          </a:xfrm>
        </p:grpSpPr>
        <p:sp>
          <p:nvSpPr>
            <p:cNvPr id="3" name="object 3"/>
            <p:cNvSpPr/>
            <p:nvPr/>
          </p:nvSpPr>
          <p:spPr>
            <a:xfrm>
              <a:off x="329945" y="232409"/>
              <a:ext cx="6057900" cy="1009015"/>
            </a:xfrm>
            <a:custGeom>
              <a:avLst/>
              <a:gdLst/>
              <a:ahLst/>
              <a:cxnLst/>
              <a:rect l="l" t="t" r="r" b="b"/>
              <a:pathLst>
                <a:path w="6057900" h="1009015">
                  <a:moveTo>
                    <a:pt x="5889752" y="0"/>
                  </a:moveTo>
                  <a:lnTo>
                    <a:pt x="168147" y="0"/>
                  </a:lnTo>
                  <a:lnTo>
                    <a:pt x="123448" y="6008"/>
                  </a:lnTo>
                  <a:lnTo>
                    <a:pt x="83281" y="22963"/>
                  </a:lnTo>
                  <a:lnTo>
                    <a:pt x="49250" y="49260"/>
                  </a:lnTo>
                  <a:lnTo>
                    <a:pt x="22957" y="83293"/>
                  </a:lnTo>
                  <a:lnTo>
                    <a:pt x="6006" y="123457"/>
                  </a:lnTo>
                  <a:lnTo>
                    <a:pt x="0" y="168148"/>
                  </a:lnTo>
                  <a:lnTo>
                    <a:pt x="0" y="840740"/>
                  </a:lnTo>
                  <a:lnTo>
                    <a:pt x="6006" y="885430"/>
                  </a:lnTo>
                  <a:lnTo>
                    <a:pt x="22957" y="925594"/>
                  </a:lnTo>
                  <a:lnTo>
                    <a:pt x="49250" y="959627"/>
                  </a:lnTo>
                  <a:lnTo>
                    <a:pt x="83281" y="985924"/>
                  </a:lnTo>
                  <a:lnTo>
                    <a:pt x="123448" y="1002879"/>
                  </a:lnTo>
                  <a:lnTo>
                    <a:pt x="168147" y="1008888"/>
                  </a:lnTo>
                  <a:lnTo>
                    <a:pt x="5889752" y="1008888"/>
                  </a:lnTo>
                  <a:lnTo>
                    <a:pt x="5934442" y="1002879"/>
                  </a:lnTo>
                  <a:lnTo>
                    <a:pt x="5974606" y="985924"/>
                  </a:lnTo>
                  <a:lnTo>
                    <a:pt x="6008639" y="959627"/>
                  </a:lnTo>
                  <a:lnTo>
                    <a:pt x="6034936" y="925594"/>
                  </a:lnTo>
                  <a:lnTo>
                    <a:pt x="6051891" y="885430"/>
                  </a:lnTo>
                  <a:lnTo>
                    <a:pt x="6057900" y="840740"/>
                  </a:lnTo>
                  <a:lnTo>
                    <a:pt x="6057900" y="168148"/>
                  </a:lnTo>
                  <a:lnTo>
                    <a:pt x="6051891" y="123457"/>
                  </a:lnTo>
                  <a:lnTo>
                    <a:pt x="6034936" y="83293"/>
                  </a:lnTo>
                  <a:lnTo>
                    <a:pt x="6008639" y="49260"/>
                  </a:lnTo>
                  <a:lnTo>
                    <a:pt x="5974606" y="22963"/>
                  </a:lnTo>
                  <a:lnTo>
                    <a:pt x="5934442" y="6008"/>
                  </a:lnTo>
                  <a:lnTo>
                    <a:pt x="5889752" y="0"/>
                  </a:lnTo>
                  <a:close/>
                </a:path>
              </a:pathLst>
            </a:custGeom>
            <a:solidFill>
              <a:srgbClr val="FFFFFF"/>
            </a:solidFill>
          </p:spPr>
          <p:txBody>
            <a:bodyPr wrap="square" lIns="0" tIns="0" rIns="0" bIns="0" rtlCol="0"/>
            <a:lstStyle/>
            <a:p>
              <a:endParaRPr/>
            </a:p>
          </p:txBody>
        </p:sp>
        <p:sp>
          <p:nvSpPr>
            <p:cNvPr id="4" name="object 4"/>
            <p:cNvSpPr/>
            <p:nvPr/>
          </p:nvSpPr>
          <p:spPr>
            <a:xfrm>
              <a:off x="329945" y="232409"/>
              <a:ext cx="6057900" cy="1009015"/>
            </a:xfrm>
            <a:custGeom>
              <a:avLst/>
              <a:gdLst/>
              <a:ahLst/>
              <a:cxnLst/>
              <a:rect l="l" t="t" r="r" b="b"/>
              <a:pathLst>
                <a:path w="6057900" h="1009015">
                  <a:moveTo>
                    <a:pt x="0" y="168148"/>
                  </a:moveTo>
                  <a:lnTo>
                    <a:pt x="6006" y="123457"/>
                  </a:lnTo>
                  <a:lnTo>
                    <a:pt x="22957" y="83293"/>
                  </a:lnTo>
                  <a:lnTo>
                    <a:pt x="49250" y="49260"/>
                  </a:lnTo>
                  <a:lnTo>
                    <a:pt x="83281" y="22963"/>
                  </a:lnTo>
                  <a:lnTo>
                    <a:pt x="123448" y="6008"/>
                  </a:lnTo>
                  <a:lnTo>
                    <a:pt x="168147" y="0"/>
                  </a:lnTo>
                  <a:lnTo>
                    <a:pt x="5889752" y="0"/>
                  </a:lnTo>
                  <a:lnTo>
                    <a:pt x="5934442" y="6008"/>
                  </a:lnTo>
                  <a:lnTo>
                    <a:pt x="5974606" y="22963"/>
                  </a:lnTo>
                  <a:lnTo>
                    <a:pt x="6008639" y="49260"/>
                  </a:lnTo>
                  <a:lnTo>
                    <a:pt x="6034936" y="83293"/>
                  </a:lnTo>
                  <a:lnTo>
                    <a:pt x="6051891" y="123457"/>
                  </a:lnTo>
                  <a:lnTo>
                    <a:pt x="6057900" y="168148"/>
                  </a:lnTo>
                  <a:lnTo>
                    <a:pt x="6057900" y="840740"/>
                  </a:lnTo>
                  <a:lnTo>
                    <a:pt x="6051891" y="885430"/>
                  </a:lnTo>
                  <a:lnTo>
                    <a:pt x="6034936" y="925594"/>
                  </a:lnTo>
                  <a:lnTo>
                    <a:pt x="6008639" y="959627"/>
                  </a:lnTo>
                  <a:lnTo>
                    <a:pt x="5974606" y="985924"/>
                  </a:lnTo>
                  <a:lnTo>
                    <a:pt x="5934442" y="1002879"/>
                  </a:lnTo>
                  <a:lnTo>
                    <a:pt x="5889752" y="1008888"/>
                  </a:lnTo>
                  <a:lnTo>
                    <a:pt x="168147" y="1008888"/>
                  </a:lnTo>
                  <a:lnTo>
                    <a:pt x="123448" y="1002879"/>
                  </a:lnTo>
                  <a:lnTo>
                    <a:pt x="83281" y="985924"/>
                  </a:lnTo>
                  <a:lnTo>
                    <a:pt x="49250" y="959627"/>
                  </a:lnTo>
                  <a:lnTo>
                    <a:pt x="22957" y="925594"/>
                  </a:lnTo>
                  <a:lnTo>
                    <a:pt x="6006" y="885430"/>
                  </a:lnTo>
                  <a:lnTo>
                    <a:pt x="0" y="840740"/>
                  </a:lnTo>
                  <a:lnTo>
                    <a:pt x="0" y="168148"/>
                  </a:lnTo>
                  <a:close/>
                </a:path>
              </a:pathLst>
            </a:custGeom>
            <a:ln w="38100">
              <a:solidFill>
                <a:srgbClr val="6F2F9F"/>
              </a:solidFill>
            </a:ln>
          </p:spPr>
          <p:txBody>
            <a:bodyPr wrap="square" lIns="0" tIns="0" rIns="0" bIns="0" rtlCol="0"/>
            <a:lstStyle/>
            <a:p>
              <a:endParaRPr/>
            </a:p>
          </p:txBody>
        </p:sp>
      </p:grpSp>
      <p:sp>
        <p:nvSpPr>
          <p:cNvPr id="5" name="object 5"/>
          <p:cNvSpPr txBox="1"/>
          <p:nvPr/>
        </p:nvSpPr>
        <p:spPr>
          <a:xfrm>
            <a:off x="701141" y="403987"/>
            <a:ext cx="5471059" cy="612412"/>
          </a:xfrm>
          <a:prstGeom prst="rect">
            <a:avLst/>
          </a:prstGeom>
        </p:spPr>
        <p:txBody>
          <a:bodyPr vert="horz" wrap="square" lIns="0" tIns="47625" rIns="0" bIns="0" rtlCol="0">
            <a:spAutoFit/>
          </a:bodyPr>
          <a:lstStyle/>
          <a:p>
            <a:pPr marL="419100" marR="5080" indent="-407034">
              <a:lnSpc>
                <a:spcPts val="2160"/>
              </a:lnSpc>
              <a:spcBef>
                <a:spcPts val="375"/>
              </a:spcBef>
              <a:tabLst>
                <a:tab pos="993775" algn="l"/>
                <a:tab pos="1703705" algn="l"/>
                <a:tab pos="1746250" algn="l"/>
                <a:tab pos="2410460" algn="l"/>
                <a:tab pos="2498725" algn="l"/>
                <a:tab pos="3078480" algn="l"/>
                <a:tab pos="3583940" algn="l"/>
                <a:tab pos="3624579" algn="l"/>
                <a:tab pos="4054475" algn="l"/>
                <a:tab pos="4964430" algn="l"/>
              </a:tabLst>
            </a:pPr>
            <a:r>
              <a:rPr sz="2000" b="1" spc="320" dirty="0">
                <a:latin typeface="Cavolini" panose="03000502040302020204" pitchFamily="66" charset="0"/>
                <a:cs typeface="Cavolini" panose="03000502040302020204" pitchFamily="66" charset="0"/>
              </a:rPr>
              <a:t>What</a:t>
            </a:r>
            <a:r>
              <a:rPr sz="2000" b="1" dirty="0">
                <a:latin typeface="Cavolini" panose="03000502040302020204" pitchFamily="66" charset="0"/>
                <a:cs typeface="Cavolini" panose="03000502040302020204" pitchFamily="66" charset="0"/>
              </a:rPr>
              <a:t>	</a:t>
            </a:r>
            <a:r>
              <a:rPr sz="2000" b="1" spc="180" dirty="0">
                <a:latin typeface="Cavolini" panose="03000502040302020204" pitchFamily="66" charset="0"/>
                <a:cs typeface="Cavolini" panose="03000502040302020204" pitchFamily="66" charset="0"/>
              </a:rPr>
              <a:t>else</a:t>
            </a:r>
            <a:r>
              <a:rPr sz="2000" b="1" dirty="0">
                <a:latin typeface="Cavolini" panose="03000502040302020204" pitchFamily="66" charset="0"/>
                <a:cs typeface="Cavolini" panose="03000502040302020204" pitchFamily="66" charset="0"/>
              </a:rPr>
              <a:t>		</a:t>
            </a:r>
            <a:r>
              <a:rPr sz="2000" b="1" spc="180" dirty="0">
                <a:latin typeface="Cavolini" panose="03000502040302020204" pitchFamily="66" charset="0"/>
                <a:cs typeface="Cavolini" panose="03000502040302020204" pitchFamily="66" charset="0"/>
              </a:rPr>
              <a:t>can</a:t>
            </a:r>
            <a:r>
              <a:rPr sz="2000" b="1" dirty="0">
                <a:latin typeface="Cavolini" panose="03000502040302020204" pitchFamily="66" charset="0"/>
                <a:cs typeface="Cavolini" panose="03000502040302020204" pitchFamily="66" charset="0"/>
              </a:rPr>
              <a:t>	</a:t>
            </a:r>
            <a:r>
              <a:rPr sz="2000" b="1" spc="130" dirty="0">
                <a:latin typeface="Cavolini" panose="03000502040302020204" pitchFamily="66" charset="0"/>
                <a:cs typeface="Cavolini" panose="03000502040302020204" pitchFamily="66" charset="0"/>
              </a:rPr>
              <a:t>you</a:t>
            </a:r>
            <a:r>
              <a:rPr sz="2000" b="1" dirty="0">
                <a:latin typeface="Cavolini" panose="03000502040302020204" pitchFamily="66" charset="0"/>
                <a:cs typeface="Cavolini" panose="03000502040302020204" pitchFamily="66" charset="0"/>
              </a:rPr>
              <a:t>	</a:t>
            </a:r>
            <a:r>
              <a:rPr sz="2000" b="1" spc="170" dirty="0">
                <a:latin typeface="Cavolini" panose="03000502040302020204" pitchFamily="66" charset="0"/>
                <a:cs typeface="Cavolini" panose="03000502040302020204" pitchFamily="66" charset="0"/>
              </a:rPr>
              <a:t>do</a:t>
            </a:r>
            <a:r>
              <a:rPr sz="2000" b="1" dirty="0">
                <a:latin typeface="Cavolini" panose="03000502040302020204" pitchFamily="66" charset="0"/>
                <a:cs typeface="Cavolini" panose="03000502040302020204" pitchFamily="66" charset="0"/>
              </a:rPr>
              <a:t>	</a:t>
            </a:r>
            <a:r>
              <a:rPr sz="2000" b="1" spc="280" dirty="0">
                <a:latin typeface="Cavolini" panose="03000502040302020204" pitchFamily="66" charset="0"/>
                <a:cs typeface="Cavolini" panose="03000502040302020204" pitchFamily="66" charset="0"/>
              </a:rPr>
              <a:t>at</a:t>
            </a:r>
            <a:r>
              <a:rPr sz="2000" b="1" dirty="0">
                <a:latin typeface="Cavolini" panose="03000502040302020204" pitchFamily="66" charset="0"/>
                <a:cs typeface="Cavolini" panose="03000502040302020204" pitchFamily="66" charset="0"/>
              </a:rPr>
              <a:t>	</a:t>
            </a:r>
            <a:r>
              <a:rPr sz="2000" b="1" spc="80" dirty="0">
                <a:latin typeface="Cavolini" panose="03000502040302020204" pitchFamily="66" charset="0"/>
                <a:cs typeface="Cavolini" panose="03000502040302020204" pitchFamily="66" charset="0"/>
              </a:rPr>
              <a:t>home</a:t>
            </a:r>
            <a:r>
              <a:rPr sz="2000" b="1" dirty="0">
                <a:latin typeface="Cavolini" panose="03000502040302020204" pitchFamily="66" charset="0"/>
                <a:cs typeface="Cavolini" panose="03000502040302020204" pitchFamily="66" charset="0"/>
              </a:rPr>
              <a:t>	</a:t>
            </a:r>
            <a:r>
              <a:rPr sz="2000" b="1" spc="285" dirty="0">
                <a:latin typeface="Cavolini" panose="03000502040302020204" pitchFamily="66" charset="0"/>
                <a:cs typeface="Cavolini" panose="03000502040302020204" pitchFamily="66" charset="0"/>
              </a:rPr>
              <a:t>to </a:t>
            </a:r>
            <a:r>
              <a:rPr sz="2000" b="1" spc="180" dirty="0">
                <a:latin typeface="Cavolini" panose="03000502040302020204" pitchFamily="66" charset="0"/>
                <a:cs typeface="Cavolini" panose="03000502040302020204" pitchFamily="66" charset="0"/>
              </a:rPr>
              <a:t>support</a:t>
            </a:r>
            <a:r>
              <a:rPr sz="2000" b="1" dirty="0">
                <a:latin typeface="Cavolini" panose="03000502040302020204" pitchFamily="66" charset="0"/>
                <a:cs typeface="Cavolini" panose="03000502040302020204" pitchFamily="66" charset="0"/>
              </a:rPr>
              <a:t>	</a:t>
            </a:r>
            <a:r>
              <a:rPr sz="2000" b="1" spc="135" dirty="0">
                <a:latin typeface="Cavolini" panose="03000502040302020204" pitchFamily="66" charset="0"/>
                <a:cs typeface="Cavolini" panose="03000502040302020204" pitchFamily="66" charset="0"/>
              </a:rPr>
              <a:t>your</a:t>
            </a:r>
            <a:r>
              <a:rPr sz="2000" b="1" dirty="0">
                <a:latin typeface="Cavolini" panose="03000502040302020204" pitchFamily="66" charset="0"/>
                <a:cs typeface="Cavolini" panose="03000502040302020204" pitchFamily="66" charset="0"/>
              </a:rPr>
              <a:t>		</a:t>
            </a:r>
            <a:r>
              <a:rPr sz="2000" b="1" spc="204" dirty="0">
                <a:latin typeface="Cavolini" panose="03000502040302020204" pitchFamily="66" charset="0"/>
                <a:cs typeface="Cavolini" panose="03000502040302020204" pitchFamily="66" charset="0"/>
              </a:rPr>
              <a:t>child’s</a:t>
            </a:r>
            <a:r>
              <a:rPr sz="2000" b="1" dirty="0">
                <a:latin typeface="Cavolini" panose="03000502040302020204" pitchFamily="66" charset="0"/>
                <a:cs typeface="Cavolini" panose="03000502040302020204" pitchFamily="66" charset="0"/>
              </a:rPr>
              <a:t>		</a:t>
            </a:r>
            <a:r>
              <a:rPr sz="2000" b="1" spc="150" dirty="0">
                <a:latin typeface="Cavolini" panose="03000502040302020204" pitchFamily="66" charset="0"/>
                <a:cs typeface="Cavolini" panose="03000502040302020204" pitchFamily="66" charset="0"/>
              </a:rPr>
              <a:t>reading?</a:t>
            </a:r>
            <a:endParaRPr sz="2000" b="1" dirty="0">
              <a:latin typeface="Cavolini" panose="03000502040302020204" pitchFamily="66" charset="0"/>
              <a:cs typeface="Cavolini" panose="03000502040302020204" pitchFamily="66" charset="0"/>
            </a:endParaRPr>
          </a:p>
        </p:txBody>
      </p:sp>
      <p:pic>
        <p:nvPicPr>
          <p:cNvPr id="6" name="object 6"/>
          <p:cNvPicPr/>
          <p:nvPr/>
        </p:nvPicPr>
        <p:blipFill>
          <a:blip r:embed="rId2" cstate="print"/>
          <a:stretch>
            <a:fillRect/>
          </a:stretch>
        </p:blipFill>
        <p:spPr>
          <a:xfrm>
            <a:off x="1444752" y="1472183"/>
            <a:ext cx="9023604" cy="488137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w Monster Phonics Works | Monster Phonics">
            <a:extLst>
              <a:ext uri="{FF2B5EF4-FFF2-40B4-BE49-F238E27FC236}">
                <a16:creationId xmlns:a16="http://schemas.microsoft.com/office/drawing/2014/main" id="{49D49D93-1FD6-4C7A-977E-55320BF8BA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2" y="361346"/>
            <a:ext cx="1329935" cy="9631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Monster Phonics Works | Monster Phonics">
            <a:extLst>
              <a:ext uri="{FF2B5EF4-FFF2-40B4-BE49-F238E27FC236}">
                <a16:creationId xmlns:a16="http://schemas.microsoft.com/office/drawing/2014/main" id="{5C37F0A2-8D81-41E3-9498-CE9666160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660" y="2332343"/>
            <a:ext cx="1730598" cy="119012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Monster Phonics Works | Monster Phonics">
            <a:extLst>
              <a:ext uri="{FF2B5EF4-FFF2-40B4-BE49-F238E27FC236}">
                <a16:creationId xmlns:a16="http://schemas.microsoft.com/office/drawing/2014/main" id="{AD45FBCB-7B6F-4BBA-8A7D-A8F9925B7C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91910" y="2552890"/>
            <a:ext cx="1442034" cy="14235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Thrunscoe Primary and Nursery Academy - Monster Phonics">
            <a:extLst>
              <a:ext uri="{FF2B5EF4-FFF2-40B4-BE49-F238E27FC236}">
                <a16:creationId xmlns:a16="http://schemas.microsoft.com/office/drawing/2014/main" id="{BB93EB25-6C22-4481-AD55-B0EEDDEA34CA}"/>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02118" y="289249"/>
            <a:ext cx="1355367" cy="1056374"/>
          </a:xfrm>
          <a:prstGeom prst="rect">
            <a:avLst/>
          </a:prstGeom>
          <a:noFill/>
          <a:ln>
            <a:noFill/>
          </a:ln>
        </p:spPr>
      </p:pic>
      <p:pic>
        <p:nvPicPr>
          <p:cNvPr id="1032" name="Picture 8" descr="Thrunscoe Primary and Nursery Academy - Monster Phonics">
            <a:extLst>
              <a:ext uri="{FF2B5EF4-FFF2-40B4-BE49-F238E27FC236}">
                <a16:creationId xmlns:a16="http://schemas.microsoft.com/office/drawing/2014/main" id="{010AE70C-981B-426C-97A8-95DB3C6F4AA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354" y="1345623"/>
            <a:ext cx="1650784" cy="93999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w Monster Phonics Works | Monster Phonics">
            <a:extLst>
              <a:ext uri="{FF2B5EF4-FFF2-40B4-BE49-F238E27FC236}">
                <a16:creationId xmlns:a16="http://schemas.microsoft.com/office/drawing/2014/main" id="{B64E7331-64A0-4A09-922D-69ECB55F5C0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702" y="5530348"/>
            <a:ext cx="1418204" cy="13328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Thrunscoe Primary and Nursery Academy - Monster Phonics">
            <a:extLst>
              <a:ext uri="{FF2B5EF4-FFF2-40B4-BE49-F238E27FC236}">
                <a16:creationId xmlns:a16="http://schemas.microsoft.com/office/drawing/2014/main" id="{01B4C621-5317-4323-A22B-F0598AD3653D}"/>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631" y="3862081"/>
            <a:ext cx="1114959" cy="989045"/>
          </a:xfrm>
          <a:prstGeom prst="rect">
            <a:avLst/>
          </a:prstGeom>
          <a:noFill/>
          <a:ln>
            <a:noFill/>
          </a:ln>
        </p:spPr>
      </p:pic>
      <p:pic>
        <p:nvPicPr>
          <p:cNvPr id="1036" name="Picture 12" descr="Thrunscoe Primary and Nursery Academy - Monster Phonics">
            <a:extLst>
              <a:ext uri="{FF2B5EF4-FFF2-40B4-BE49-F238E27FC236}">
                <a16:creationId xmlns:a16="http://schemas.microsoft.com/office/drawing/2014/main" id="{2BBF4EC1-258A-4CB0-8313-C99CBB967B9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626715" y="1291938"/>
            <a:ext cx="1471468" cy="125408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ow Monster Phonics Works | Monster Phonics">
            <a:extLst>
              <a:ext uri="{FF2B5EF4-FFF2-40B4-BE49-F238E27FC236}">
                <a16:creationId xmlns:a16="http://schemas.microsoft.com/office/drawing/2014/main" id="{3FFC4DFB-BA73-4359-A54B-35FF8E77EEE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586016" y="5569754"/>
            <a:ext cx="1442034" cy="125408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How Monster Phonics Works | Monster Phonics">
            <a:extLst>
              <a:ext uri="{FF2B5EF4-FFF2-40B4-BE49-F238E27FC236}">
                <a16:creationId xmlns:a16="http://schemas.microsoft.com/office/drawing/2014/main" id="{A6DB2C82-96DE-4E21-B2F5-C234FC58DED6}"/>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515670" y="4177243"/>
            <a:ext cx="1805666" cy="1073813"/>
          </a:xfrm>
          <a:prstGeom prst="rect">
            <a:avLst/>
          </a:prstGeom>
          <a:noFill/>
          <a:ln>
            <a:noFill/>
          </a:ln>
        </p:spPr>
      </p:pic>
      <p:sp>
        <p:nvSpPr>
          <p:cNvPr id="2" name="Rectangle 1">
            <a:extLst>
              <a:ext uri="{FF2B5EF4-FFF2-40B4-BE49-F238E27FC236}">
                <a16:creationId xmlns:a16="http://schemas.microsoft.com/office/drawing/2014/main" id="{56E6E76C-C73B-426A-857A-DCB126F1AD07}"/>
              </a:ext>
            </a:extLst>
          </p:cNvPr>
          <p:cNvSpPr/>
          <p:nvPr/>
        </p:nvSpPr>
        <p:spPr>
          <a:xfrm>
            <a:off x="1017037" y="171105"/>
            <a:ext cx="9644383" cy="584775"/>
          </a:xfrm>
          <a:prstGeom prst="rect">
            <a:avLst/>
          </a:prstGeom>
        </p:spPr>
        <p:txBody>
          <a:bodyPr wrap="square">
            <a:spAutoFit/>
          </a:bodyPr>
          <a:lstStyle/>
          <a:p>
            <a:pPr algn="ctr"/>
            <a:r>
              <a:rPr lang="en-GB" sz="3200" b="1" dirty="0"/>
              <a:t>Links to support phonics at home</a:t>
            </a:r>
          </a:p>
        </p:txBody>
      </p:sp>
      <p:sp>
        <p:nvSpPr>
          <p:cNvPr id="4" name="Rectangle 3">
            <a:extLst>
              <a:ext uri="{FF2B5EF4-FFF2-40B4-BE49-F238E27FC236}">
                <a16:creationId xmlns:a16="http://schemas.microsoft.com/office/drawing/2014/main" id="{005C140B-270C-4716-A511-514D007EC0FC}"/>
              </a:ext>
            </a:extLst>
          </p:cNvPr>
          <p:cNvSpPr/>
          <p:nvPr/>
        </p:nvSpPr>
        <p:spPr>
          <a:xfrm>
            <a:off x="1452039" y="933061"/>
            <a:ext cx="9439871" cy="7201972"/>
          </a:xfrm>
          <a:prstGeom prst="rect">
            <a:avLst/>
          </a:prstGeom>
        </p:spPr>
        <p:txBody>
          <a:bodyPr wrap="square">
            <a:spAutoFit/>
          </a:bodyPr>
          <a:lstStyle/>
          <a:p>
            <a:r>
              <a:rPr lang="en-GB" b="1" dirty="0"/>
              <a:t>Information Sites</a:t>
            </a:r>
          </a:p>
          <a:p>
            <a:r>
              <a:rPr lang="en-GB" b="1" dirty="0">
                <a:hlinkClick r:id="rId12"/>
              </a:rPr>
              <a:t>https://monsterphonics.com/phonics-support-for-parents/</a:t>
            </a:r>
            <a:endParaRPr lang="en-GB" b="1" dirty="0"/>
          </a:p>
          <a:p>
            <a:r>
              <a:rPr lang="en-GB" b="1" dirty="0">
                <a:hlinkClick r:id="rId13"/>
              </a:rPr>
              <a:t>https://monsterphonics.com/how-it-works/</a:t>
            </a:r>
            <a:endParaRPr lang="en-GB" b="1" dirty="0"/>
          </a:p>
          <a:p>
            <a:r>
              <a:rPr lang="en-GB" b="1" dirty="0">
                <a:hlinkClick r:id="rId14"/>
              </a:rPr>
              <a:t>https://monsterphonics.com/free-phonics-worksheets/</a:t>
            </a:r>
            <a:endParaRPr lang="en-GB" b="1" dirty="0"/>
          </a:p>
          <a:p>
            <a:r>
              <a:rPr lang="en-GB" b="1" dirty="0">
                <a:hlinkClick r:id="rId15"/>
              </a:rPr>
              <a:t>https://www.aberdaretownciwprimary.co.uk/page/?title=Monster+Phonics&amp;pid=46</a:t>
            </a:r>
            <a:endParaRPr lang="en-GB" b="1" dirty="0"/>
          </a:p>
          <a:p>
            <a:endParaRPr lang="en-GB" b="1" dirty="0"/>
          </a:p>
          <a:p>
            <a:r>
              <a:rPr lang="en-GB" b="1" dirty="0"/>
              <a:t>Monster Phonics actions </a:t>
            </a:r>
            <a:r>
              <a:rPr lang="en-GB" b="1" dirty="0">
                <a:hlinkClick r:id="rId16"/>
              </a:rPr>
              <a:t>https://www.youtube.com/watch?v=RwLyFPIcTig</a:t>
            </a:r>
            <a:endParaRPr lang="en-GB" b="1" dirty="0"/>
          </a:p>
          <a:p>
            <a:endParaRPr lang="en-GB" b="1" dirty="0"/>
          </a:p>
          <a:p>
            <a:r>
              <a:rPr lang="en-GB" b="1" dirty="0"/>
              <a:t>Free Online Games</a:t>
            </a:r>
          </a:p>
          <a:p>
            <a:pPr marL="342900" indent="-342900">
              <a:buFont typeface="Arial" panose="020B0604020202020204" pitchFamily="34" charset="0"/>
              <a:buChar char="•"/>
            </a:pPr>
            <a:r>
              <a:rPr lang="en-GB" b="1" dirty="0">
                <a:hlinkClick r:id="rId17"/>
              </a:rPr>
              <a:t>https://www.phonicsplay.co.uk/resources</a:t>
            </a:r>
            <a:endParaRPr lang="en-GB" b="1" dirty="0"/>
          </a:p>
          <a:p>
            <a:pPr marL="342900" indent="-342900">
              <a:buFont typeface="Arial" panose="020B0604020202020204" pitchFamily="34" charset="0"/>
              <a:buChar char="•"/>
            </a:pPr>
            <a:r>
              <a:rPr lang="en-GB" b="1" dirty="0">
                <a:hlinkClick r:id="rId18"/>
              </a:rPr>
              <a:t>https://www.phonicsbloom.com/uk/game/list/phonics-games-phase-1</a:t>
            </a:r>
            <a:endParaRPr lang="en-GB" b="1" dirty="0"/>
          </a:p>
          <a:p>
            <a:pPr marL="342900" indent="-342900">
              <a:buFont typeface="Arial" panose="020B0604020202020204" pitchFamily="34" charset="0"/>
              <a:buChar char="•"/>
            </a:pPr>
            <a:r>
              <a:rPr lang="en-GB" b="1" dirty="0">
                <a:hlinkClick r:id="rId19"/>
              </a:rPr>
              <a:t>https://www.topmarks.co.uk/english-games/5-7-years/letters-and-sounds</a:t>
            </a:r>
            <a:endParaRPr lang="en-GB" b="1" dirty="0"/>
          </a:p>
          <a:p>
            <a:pPr marL="342900" indent="-342900">
              <a:buFont typeface="Arial" panose="020B0604020202020204" pitchFamily="34" charset="0"/>
              <a:buChar char="•"/>
            </a:pPr>
            <a:r>
              <a:rPr lang="en-GB" b="1" dirty="0">
                <a:hlinkClick r:id="rId20"/>
              </a:rPr>
              <a:t>https://www.topmarks.co.uk/english-games/3-5-years/letters-and-sounds</a:t>
            </a:r>
            <a:endParaRPr lang="en-GB" b="1" dirty="0"/>
          </a:p>
          <a:p>
            <a:pPr marL="342900" indent="-342900">
              <a:buFont typeface="Arial" panose="020B0604020202020204" pitchFamily="34" charset="0"/>
              <a:buChar char="•"/>
            </a:pPr>
            <a:endParaRPr lang="en-GB" b="1" dirty="0"/>
          </a:p>
          <a:p>
            <a:r>
              <a:rPr lang="en-GB" b="1" dirty="0"/>
              <a:t>Apps</a:t>
            </a:r>
          </a:p>
          <a:p>
            <a:r>
              <a:rPr lang="en-GB" b="1" dirty="0">
                <a:hlinkClick r:id="rId21"/>
              </a:rPr>
              <a:t>https://monsterphonics.com/monster-phonics-apps/</a:t>
            </a:r>
            <a:endParaRPr lang="en-GB" b="1" dirty="0"/>
          </a:p>
          <a:p>
            <a:endParaRPr lang="en-GB" b="1" dirty="0"/>
          </a:p>
          <a:p>
            <a:endParaRPr lang="en-GB" b="1" dirty="0"/>
          </a:p>
          <a:p>
            <a:r>
              <a:rPr lang="en-GB" b="1" dirty="0"/>
              <a:t>Webinars</a:t>
            </a:r>
          </a:p>
          <a:p>
            <a:r>
              <a:rPr lang="en-GB" dirty="0">
                <a:hlinkClick r:id="rId22"/>
              </a:rPr>
              <a:t>https://www.eventbrite.co.uk/o/monster-phonics-19791043283</a:t>
            </a:r>
            <a:endParaRPr lang="en-GB" dirty="0"/>
          </a:p>
          <a:p>
            <a:r>
              <a:rPr lang="en-GB" dirty="0"/>
              <a:t> - January 2026 </a:t>
            </a:r>
            <a:r>
              <a:rPr lang="en-GB" dirty="0">
                <a:hlinkClick r:id="rId23"/>
              </a:rPr>
              <a:t>https://ebooks.monsterphonics.com/parents-webinar/</a:t>
            </a:r>
            <a:endParaRPr lang="en-GB" dirty="0"/>
          </a:p>
          <a:p>
            <a:endParaRPr lang="en-GB" dirty="0"/>
          </a:p>
          <a:p>
            <a:endParaRPr lang="en-GB" b="1" dirty="0"/>
          </a:p>
          <a:p>
            <a:pPr marL="342900" indent="-342900">
              <a:buFont typeface="Arial" panose="020B0604020202020204" pitchFamily="34" charset="0"/>
              <a:buChar char="•"/>
            </a:pPr>
            <a:endParaRPr lang="en-GB" sz="2400" b="1" dirty="0"/>
          </a:p>
          <a:p>
            <a:pPr marL="342900" indent="-342900">
              <a:buFont typeface="Arial" panose="020B0604020202020204" pitchFamily="34" charset="0"/>
              <a:buChar char="•"/>
            </a:pPr>
            <a:endParaRPr lang="en-GB" sz="2400" b="1" dirty="0"/>
          </a:p>
        </p:txBody>
      </p:sp>
      <p:pic>
        <p:nvPicPr>
          <p:cNvPr id="14" name="Picture 13">
            <a:extLst>
              <a:ext uri="{FF2B5EF4-FFF2-40B4-BE49-F238E27FC236}">
                <a16:creationId xmlns:a16="http://schemas.microsoft.com/office/drawing/2014/main" id="{AD326FF7-F80C-436D-B26F-F3712476FA82}"/>
              </a:ext>
            </a:extLst>
          </p:cNvPr>
          <p:cNvPicPr>
            <a:picLocks noChangeAspect="1"/>
          </p:cNvPicPr>
          <p:nvPr/>
        </p:nvPicPr>
        <p:blipFill>
          <a:blip r:embed="rId24"/>
          <a:stretch>
            <a:fillRect/>
          </a:stretch>
        </p:blipFill>
        <p:spPr>
          <a:xfrm>
            <a:off x="7500136" y="4726485"/>
            <a:ext cx="2383212" cy="1323094"/>
          </a:xfrm>
          <a:prstGeom prst="rect">
            <a:avLst/>
          </a:prstGeom>
        </p:spPr>
      </p:pic>
    </p:spTree>
    <p:extLst>
      <p:ext uri="{BB962C8B-B14F-4D97-AF65-F5344CB8AC3E}">
        <p14:creationId xmlns:p14="http://schemas.microsoft.com/office/powerpoint/2010/main" val="1978018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095244" y="342900"/>
            <a:ext cx="5241290" cy="4610100"/>
            <a:chOff x="3095244" y="342900"/>
            <a:chExt cx="5241290" cy="4610100"/>
          </a:xfrm>
        </p:grpSpPr>
        <p:sp>
          <p:nvSpPr>
            <p:cNvPr id="3" name="object 3"/>
            <p:cNvSpPr/>
            <p:nvPr/>
          </p:nvSpPr>
          <p:spPr>
            <a:xfrm>
              <a:off x="3124200" y="371855"/>
              <a:ext cx="5183505" cy="4552315"/>
            </a:xfrm>
            <a:custGeom>
              <a:avLst/>
              <a:gdLst/>
              <a:ahLst/>
              <a:cxnLst/>
              <a:rect l="l" t="t" r="r" b="b"/>
              <a:pathLst>
                <a:path w="5183505" h="4552315">
                  <a:moveTo>
                    <a:pt x="2591562" y="0"/>
                  </a:moveTo>
                  <a:lnTo>
                    <a:pt x="2539948" y="442"/>
                  </a:lnTo>
                  <a:lnTo>
                    <a:pt x="2488579" y="1764"/>
                  </a:lnTo>
                  <a:lnTo>
                    <a:pt x="2437466" y="3957"/>
                  </a:lnTo>
                  <a:lnTo>
                    <a:pt x="2386616" y="7012"/>
                  </a:lnTo>
                  <a:lnTo>
                    <a:pt x="2336040" y="10923"/>
                  </a:lnTo>
                  <a:lnTo>
                    <a:pt x="2285746" y="15680"/>
                  </a:lnTo>
                  <a:lnTo>
                    <a:pt x="2235744" y="21276"/>
                  </a:lnTo>
                  <a:lnTo>
                    <a:pt x="2186044" y="27702"/>
                  </a:lnTo>
                  <a:lnTo>
                    <a:pt x="2136655" y="34949"/>
                  </a:lnTo>
                  <a:lnTo>
                    <a:pt x="2087585" y="43011"/>
                  </a:lnTo>
                  <a:lnTo>
                    <a:pt x="2038845" y="51878"/>
                  </a:lnTo>
                  <a:lnTo>
                    <a:pt x="1990444" y="61542"/>
                  </a:lnTo>
                  <a:lnTo>
                    <a:pt x="1942390" y="71996"/>
                  </a:lnTo>
                  <a:lnTo>
                    <a:pt x="1894694" y="83231"/>
                  </a:lnTo>
                  <a:lnTo>
                    <a:pt x="1847365" y="95238"/>
                  </a:lnTo>
                  <a:lnTo>
                    <a:pt x="1800411" y="108010"/>
                  </a:lnTo>
                  <a:lnTo>
                    <a:pt x="1753843" y="121538"/>
                  </a:lnTo>
                  <a:lnTo>
                    <a:pt x="1707670" y="135815"/>
                  </a:lnTo>
                  <a:lnTo>
                    <a:pt x="1661901" y="150832"/>
                  </a:lnTo>
                  <a:lnTo>
                    <a:pt x="1616545" y="166580"/>
                  </a:lnTo>
                  <a:lnTo>
                    <a:pt x="1571611" y="183053"/>
                  </a:lnTo>
                  <a:lnTo>
                    <a:pt x="1527110" y="200240"/>
                  </a:lnTo>
                  <a:lnTo>
                    <a:pt x="1483050" y="218135"/>
                  </a:lnTo>
                  <a:lnTo>
                    <a:pt x="1439441" y="236729"/>
                  </a:lnTo>
                  <a:lnTo>
                    <a:pt x="1396291" y="256013"/>
                  </a:lnTo>
                  <a:lnTo>
                    <a:pt x="1353611" y="275981"/>
                  </a:lnTo>
                  <a:lnTo>
                    <a:pt x="1311410" y="296623"/>
                  </a:lnTo>
                  <a:lnTo>
                    <a:pt x="1269697" y="317931"/>
                  </a:lnTo>
                  <a:lnTo>
                    <a:pt x="1228480" y="339897"/>
                  </a:lnTo>
                  <a:lnTo>
                    <a:pt x="1187771" y="362513"/>
                  </a:lnTo>
                  <a:lnTo>
                    <a:pt x="1147578" y="385770"/>
                  </a:lnTo>
                  <a:lnTo>
                    <a:pt x="1107910" y="409661"/>
                  </a:lnTo>
                  <a:lnTo>
                    <a:pt x="1068776" y="434178"/>
                  </a:lnTo>
                  <a:lnTo>
                    <a:pt x="1030187" y="459311"/>
                  </a:lnTo>
                  <a:lnTo>
                    <a:pt x="992150" y="485054"/>
                  </a:lnTo>
                  <a:lnTo>
                    <a:pt x="954677" y="511397"/>
                  </a:lnTo>
                  <a:lnTo>
                    <a:pt x="917775" y="538332"/>
                  </a:lnTo>
                  <a:lnTo>
                    <a:pt x="881455" y="565852"/>
                  </a:lnTo>
                  <a:lnTo>
                    <a:pt x="845726" y="593948"/>
                  </a:lnTo>
                  <a:lnTo>
                    <a:pt x="810596" y="622612"/>
                  </a:lnTo>
                  <a:lnTo>
                    <a:pt x="776076" y="651835"/>
                  </a:lnTo>
                  <a:lnTo>
                    <a:pt x="742174" y="681610"/>
                  </a:lnTo>
                  <a:lnTo>
                    <a:pt x="708900" y="711929"/>
                  </a:lnTo>
                  <a:lnTo>
                    <a:pt x="676264" y="742782"/>
                  </a:lnTo>
                  <a:lnTo>
                    <a:pt x="644274" y="774162"/>
                  </a:lnTo>
                  <a:lnTo>
                    <a:pt x="612940" y="806062"/>
                  </a:lnTo>
                  <a:lnTo>
                    <a:pt x="582271" y="838471"/>
                  </a:lnTo>
                  <a:lnTo>
                    <a:pt x="552277" y="871383"/>
                  </a:lnTo>
                  <a:lnTo>
                    <a:pt x="522967" y="904789"/>
                  </a:lnTo>
                  <a:lnTo>
                    <a:pt x="494350" y="938681"/>
                  </a:lnTo>
                  <a:lnTo>
                    <a:pt x="466436" y="973051"/>
                  </a:lnTo>
                  <a:lnTo>
                    <a:pt x="439234" y="1007891"/>
                  </a:lnTo>
                  <a:lnTo>
                    <a:pt x="412753" y="1043191"/>
                  </a:lnTo>
                  <a:lnTo>
                    <a:pt x="387003" y="1078945"/>
                  </a:lnTo>
                  <a:lnTo>
                    <a:pt x="361992" y="1115144"/>
                  </a:lnTo>
                  <a:lnTo>
                    <a:pt x="337731" y="1151780"/>
                  </a:lnTo>
                  <a:lnTo>
                    <a:pt x="314229" y="1188844"/>
                  </a:lnTo>
                  <a:lnTo>
                    <a:pt x="291494" y="1226329"/>
                  </a:lnTo>
                  <a:lnTo>
                    <a:pt x="269537" y="1264225"/>
                  </a:lnTo>
                  <a:lnTo>
                    <a:pt x="248366" y="1302526"/>
                  </a:lnTo>
                  <a:lnTo>
                    <a:pt x="227991" y="1341223"/>
                  </a:lnTo>
                  <a:lnTo>
                    <a:pt x="208421" y="1380307"/>
                  </a:lnTo>
                  <a:lnTo>
                    <a:pt x="189666" y="1419770"/>
                  </a:lnTo>
                  <a:lnTo>
                    <a:pt x="171735" y="1459605"/>
                  </a:lnTo>
                  <a:lnTo>
                    <a:pt x="154637" y="1499803"/>
                  </a:lnTo>
                  <a:lnTo>
                    <a:pt x="138382" y="1540356"/>
                  </a:lnTo>
                  <a:lnTo>
                    <a:pt x="122979" y="1581255"/>
                  </a:lnTo>
                  <a:lnTo>
                    <a:pt x="108437" y="1622492"/>
                  </a:lnTo>
                  <a:lnTo>
                    <a:pt x="94765" y="1664060"/>
                  </a:lnTo>
                  <a:lnTo>
                    <a:pt x="81974" y="1705950"/>
                  </a:lnTo>
                  <a:lnTo>
                    <a:pt x="70071" y="1748154"/>
                  </a:lnTo>
                  <a:lnTo>
                    <a:pt x="59067" y="1790663"/>
                  </a:lnTo>
                  <a:lnTo>
                    <a:pt x="48971" y="1833470"/>
                  </a:lnTo>
                  <a:lnTo>
                    <a:pt x="39793" y="1876566"/>
                  </a:lnTo>
                  <a:lnTo>
                    <a:pt x="31541" y="1919943"/>
                  </a:lnTo>
                  <a:lnTo>
                    <a:pt x="24224" y="1963593"/>
                  </a:lnTo>
                  <a:lnTo>
                    <a:pt x="17853" y="2007507"/>
                  </a:lnTo>
                  <a:lnTo>
                    <a:pt x="12437" y="2051678"/>
                  </a:lnTo>
                  <a:lnTo>
                    <a:pt x="7984" y="2096098"/>
                  </a:lnTo>
                  <a:lnTo>
                    <a:pt x="4505" y="2140757"/>
                  </a:lnTo>
                  <a:lnTo>
                    <a:pt x="2008" y="2185648"/>
                  </a:lnTo>
                  <a:lnTo>
                    <a:pt x="503" y="2230763"/>
                  </a:lnTo>
                  <a:lnTo>
                    <a:pt x="0" y="2276094"/>
                  </a:lnTo>
                  <a:lnTo>
                    <a:pt x="503" y="2321424"/>
                  </a:lnTo>
                  <a:lnTo>
                    <a:pt x="2008" y="2366539"/>
                  </a:lnTo>
                  <a:lnTo>
                    <a:pt x="4505" y="2411430"/>
                  </a:lnTo>
                  <a:lnTo>
                    <a:pt x="7984" y="2456089"/>
                  </a:lnTo>
                  <a:lnTo>
                    <a:pt x="12437" y="2500509"/>
                  </a:lnTo>
                  <a:lnTo>
                    <a:pt x="17853" y="2544680"/>
                  </a:lnTo>
                  <a:lnTo>
                    <a:pt x="24224" y="2588594"/>
                  </a:lnTo>
                  <a:lnTo>
                    <a:pt x="31541" y="2632244"/>
                  </a:lnTo>
                  <a:lnTo>
                    <a:pt x="39793" y="2675621"/>
                  </a:lnTo>
                  <a:lnTo>
                    <a:pt x="48971" y="2718717"/>
                  </a:lnTo>
                  <a:lnTo>
                    <a:pt x="59067" y="2761524"/>
                  </a:lnTo>
                  <a:lnTo>
                    <a:pt x="70071" y="2804033"/>
                  </a:lnTo>
                  <a:lnTo>
                    <a:pt x="81974" y="2846237"/>
                  </a:lnTo>
                  <a:lnTo>
                    <a:pt x="94765" y="2888127"/>
                  </a:lnTo>
                  <a:lnTo>
                    <a:pt x="108437" y="2929695"/>
                  </a:lnTo>
                  <a:lnTo>
                    <a:pt x="122979" y="2970932"/>
                  </a:lnTo>
                  <a:lnTo>
                    <a:pt x="138382" y="3011831"/>
                  </a:lnTo>
                  <a:lnTo>
                    <a:pt x="154637" y="3052384"/>
                  </a:lnTo>
                  <a:lnTo>
                    <a:pt x="171735" y="3092582"/>
                  </a:lnTo>
                  <a:lnTo>
                    <a:pt x="189666" y="3132417"/>
                  </a:lnTo>
                  <a:lnTo>
                    <a:pt x="208421" y="3171880"/>
                  </a:lnTo>
                  <a:lnTo>
                    <a:pt x="227991" y="3210964"/>
                  </a:lnTo>
                  <a:lnTo>
                    <a:pt x="248366" y="3249661"/>
                  </a:lnTo>
                  <a:lnTo>
                    <a:pt x="269537" y="3287962"/>
                  </a:lnTo>
                  <a:lnTo>
                    <a:pt x="291494" y="3325858"/>
                  </a:lnTo>
                  <a:lnTo>
                    <a:pt x="314229" y="3363343"/>
                  </a:lnTo>
                  <a:lnTo>
                    <a:pt x="337731" y="3400407"/>
                  </a:lnTo>
                  <a:lnTo>
                    <a:pt x="361992" y="3437043"/>
                  </a:lnTo>
                  <a:lnTo>
                    <a:pt x="387003" y="3473242"/>
                  </a:lnTo>
                  <a:lnTo>
                    <a:pt x="412753" y="3508996"/>
                  </a:lnTo>
                  <a:lnTo>
                    <a:pt x="439234" y="3544296"/>
                  </a:lnTo>
                  <a:lnTo>
                    <a:pt x="466436" y="3579136"/>
                  </a:lnTo>
                  <a:lnTo>
                    <a:pt x="494350" y="3613506"/>
                  </a:lnTo>
                  <a:lnTo>
                    <a:pt x="522967" y="3647398"/>
                  </a:lnTo>
                  <a:lnTo>
                    <a:pt x="552277" y="3680804"/>
                  </a:lnTo>
                  <a:lnTo>
                    <a:pt x="582271" y="3713716"/>
                  </a:lnTo>
                  <a:lnTo>
                    <a:pt x="612940" y="3746125"/>
                  </a:lnTo>
                  <a:lnTo>
                    <a:pt x="644274" y="3778025"/>
                  </a:lnTo>
                  <a:lnTo>
                    <a:pt x="676264" y="3809405"/>
                  </a:lnTo>
                  <a:lnTo>
                    <a:pt x="708900" y="3840258"/>
                  </a:lnTo>
                  <a:lnTo>
                    <a:pt x="742174" y="3870577"/>
                  </a:lnTo>
                  <a:lnTo>
                    <a:pt x="776076" y="3900352"/>
                  </a:lnTo>
                  <a:lnTo>
                    <a:pt x="810596" y="3929575"/>
                  </a:lnTo>
                  <a:lnTo>
                    <a:pt x="845726" y="3958239"/>
                  </a:lnTo>
                  <a:lnTo>
                    <a:pt x="881455" y="3986335"/>
                  </a:lnTo>
                  <a:lnTo>
                    <a:pt x="917775" y="4013855"/>
                  </a:lnTo>
                  <a:lnTo>
                    <a:pt x="954677" y="4040790"/>
                  </a:lnTo>
                  <a:lnTo>
                    <a:pt x="992150" y="4067133"/>
                  </a:lnTo>
                  <a:lnTo>
                    <a:pt x="1030187" y="4092876"/>
                  </a:lnTo>
                  <a:lnTo>
                    <a:pt x="1068776" y="4118009"/>
                  </a:lnTo>
                  <a:lnTo>
                    <a:pt x="1107910" y="4142526"/>
                  </a:lnTo>
                  <a:lnTo>
                    <a:pt x="1147578" y="4166417"/>
                  </a:lnTo>
                  <a:lnTo>
                    <a:pt x="1187771" y="4189674"/>
                  </a:lnTo>
                  <a:lnTo>
                    <a:pt x="1228480" y="4212290"/>
                  </a:lnTo>
                  <a:lnTo>
                    <a:pt x="1269697" y="4234256"/>
                  </a:lnTo>
                  <a:lnTo>
                    <a:pt x="1311410" y="4255564"/>
                  </a:lnTo>
                  <a:lnTo>
                    <a:pt x="1353611" y="4276206"/>
                  </a:lnTo>
                  <a:lnTo>
                    <a:pt x="1396291" y="4296174"/>
                  </a:lnTo>
                  <a:lnTo>
                    <a:pt x="1439441" y="4315458"/>
                  </a:lnTo>
                  <a:lnTo>
                    <a:pt x="1483050" y="4334052"/>
                  </a:lnTo>
                  <a:lnTo>
                    <a:pt x="1527110" y="4351947"/>
                  </a:lnTo>
                  <a:lnTo>
                    <a:pt x="1571611" y="4369134"/>
                  </a:lnTo>
                  <a:lnTo>
                    <a:pt x="1616545" y="4385607"/>
                  </a:lnTo>
                  <a:lnTo>
                    <a:pt x="1661901" y="4401355"/>
                  </a:lnTo>
                  <a:lnTo>
                    <a:pt x="1707670" y="4416372"/>
                  </a:lnTo>
                  <a:lnTo>
                    <a:pt x="1753843" y="4430649"/>
                  </a:lnTo>
                  <a:lnTo>
                    <a:pt x="1800411" y="4444177"/>
                  </a:lnTo>
                  <a:lnTo>
                    <a:pt x="1847365" y="4456949"/>
                  </a:lnTo>
                  <a:lnTo>
                    <a:pt x="1894694" y="4468956"/>
                  </a:lnTo>
                  <a:lnTo>
                    <a:pt x="1942390" y="4480191"/>
                  </a:lnTo>
                  <a:lnTo>
                    <a:pt x="1990444" y="4490645"/>
                  </a:lnTo>
                  <a:lnTo>
                    <a:pt x="2038845" y="4500309"/>
                  </a:lnTo>
                  <a:lnTo>
                    <a:pt x="2087585" y="4509176"/>
                  </a:lnTo>
                  <a:lnTo>
                    <a:pt x="2136655" y="4517238"/>
                  </a:lnTo>
                  <a:lnTo>
                    <a:pt x="2186044" y="4524485"/>
                  </a:lnTo>
                  <a:lnTo>
                    <a:pt x="2235744" y="4530911"/>
                  </a:lnTo>
                  <a:lnTo>
                    <a:pt x="2285746" y="4536507"/>
                  </a:lnTo>
                  <a:lnTo>
                    <a:pt x="2336040" y="4541264"/>
                  </a:lnTo>
                  <a:lnTo>
                    <a:pt x="2386616" y="4545175"/>
                  </a:lnTo>
                  <a:lnTo>
                    <a:pt x="2437466" y="4548230"/>
                  </a:lnTo>
                  <a:lnTo>
                    <a:pt x="2488579" y="4550423"/>
                  </a:lnTo>
                  <a:lnTo>
                    <a:pt x="2539948" y="4551745"/>
                  </a:lnTo>
                  <a:lnTo>
                    <a:pt x="2591562" y="4552188"/>
                  </a:lnTo>
                  <a:lnTo>
                    <a:pt x="2643175" y="4551745"/>
                  </a:lnTo>
                  <a:lnTo>
                    <a:pt x="2694544" y="4550423"/>
                  </a:lnTo>
                  <a:lnTo>
                    <a:pt x="2745657" y="4548230"/>
                  </a:lnTo>
                  <a:lnTo>
                    <a:pt x="2796507" y="4545175"/>
                  </a:lnTo>
                  <a:lnTo>
                    <a:pt x="2847083" y="4541264"/>
                  </a:lnTo>
                  <a:lnTo>
                    <a:pt x="2897377" y="4536507"/>
                  </a:lnTo>
                  <a:lnTo>
                    <a:pt x="2947379" y="4530911"/>
                  </a:lnTo>
                  <a:lnTo>
                    <a:pt x="2997079" y="4524485"/>
                  </a:lnTo>
                  <a:lnTo>
                    <a:pt x="3046468" y="4517238"/>
                  </a:lnTo>
                  <a:lnTo>
                    <a:pt x="3095538" y="4509176"/>
                  </a:lnTo>
                  <a:lnTo>
                    <a:pt x="3144278" y="4500309"/>
                  </a:lnTo>
                  <a:lnTo>
                    <a:pt x="3192679" y="4490645"/>
                  </a:lnTo>
                  <a:lnTo>
                    <a:pt x="3240733" y="4480191"/>
                  </a:lnTo>
                  <a:lnTo>
                    <a:pt x="3288429" y="4468956"/>
                  </a:lnTo>
                  <a:lnTo>
                    <a:pt x="3335758" y="4456949"/>
                  </a:lnTo>
                  <a:lnTo>
                    <a:pt x="3382712" y="4444177"/>
                  </a:lnTo>
                  <a:lnTo>
                    <a:pt x="3429280" y="4430649"/>
                  </a:lnTo>
                  <a:lnTo>
                    <a:pt x="3475453" y="4416372"/>
                  </a:lnTo>
                  <a:lnTo>
                    <a:pt x="3521222" y="4401355"/>
                  </a:lnTo>
                  <a:lnTo>
                    <a:pt x="3566578" y="4385607"/>
                  </a:lnTo>
                  <a:lnTo>
                    <a:pt x="3611512" y="4369134"/>
                  </a:lnTo>
                  <a:lnTo>
                    <a:pt x="3656013" y="4351947"/>
                  </a:lnTo>
                  <a:lnTo>
                    <a:pt x="3700073" y="4334052"/>
                  </a:lnTo>
                  <a:lnTo>
                    <a:pt x="3743682" y="4315458"/>
                  </a:lnTo>
                  <a:lnTo>
                    <a:pt x="3786832" y="4296174"/>
                  </a:lnTo>
                  <a:lnTo>
                    <a:pt x="3829512" y="4276206"/>
                  </a:lnTo>
                  <a:lnTo>
                    <a:pt x="3871713" y="4255564"/>
                  </a:lnTo>
                  <a:lnTo>
                    <a:pt x="3913426" y="4234256"/>
                  </a:lnTo>
                  <a:lnTo>
                    <a:pt x="3954643" y="4212290"/>
                  </a:lnTo>
                  <a:lnTo>
                    <a:pt x="3995352" y="4189674"/>
                  </a:lnTo>
                  <a:lnTo>
                    <a:pt x="4035545" y="4166417"/>
                  </a:lnTo>
                  <a:lnTo>
                    <a:pt x="4075213" y="4142526"/>
                  </a:lnTo>
                  <a:lnTo>
                    <a:pt x="4114347" y="4118009"/>
                  </a:lnTo>
                  <a:lnTo>
                    <a:pt x="4152936" y="4092876"/>
                  </a:lnTo>
                  <a:lnTo>
                    <a:pt x="4190973" y="4067133"/>
                  </a:lnTo>
                  <a:lnTo>
                    <a:pt x="4228446" y="4040790"/>
                  </a:lnTo>
                  <a:lnTo>
                    <a:pt x="4265348" y="4013855"/>
                  </a:lnTo>
                  <a:lnTo>
                    <a:pt x="4301668" y="3986335"/>
                  </a:lnTo>
                  <a:lnTo>
                    <a:pt x="4337397" y="3958239"/>
                  </a:lnTo>
                  <a:lnTo>
                    <a:pt x="4372527" y="3929575"/>
                  </a:lnTo>
                  <a:lnTo>
                    <a:pt x="4407047" y="3900352"/>
                  </a:lnTo>
                  <a:lnTo>
                    <a:pt x="4440949" y="3870577"/>
                  </a:lnTo>
                  <a:lnTo>
                    <a:pt x="4474223" y="3840258"/>
                  </a:lnTo>
                  <a:lnTo>
                    <a:pt x="4506859" y="3809405"/>
                  </a:lnTo>
                  <a:lnTo>
                    <a:pt x="4538849" y="3778025"/>
                  </a:lnTo>
                  <a:lnTo>
                    <a:pt x="4570183" y="3746125"/>
                  </a:lnTo>
                  <a:lnTo>
                    <a:pt x="4600852" y="3713716"/>
                  </a:lnTo>
                  <a:lnTo>
                    <a:pt x="4630846" y="3680804"/>
                  </a:lnTo>
                  <a:lnTo>
                    <a:pt x="4660156" y="3647398"/>
                  </a:lnTo>
                  <a:lnTo>
                    <a:pt x="4688773" y="3613506"/>
                  </a:lnTo>
                  <a:lnTo>
                    <a:pt x="4716687" y="3579136"/>
                  </a:lnTo>
                  <a:lnTo>
                    <a:pt x="4743889" y="3544296"/>
                  </a:lnTo>
                  <a:lnTo>
                    <a:pt x="4770370" y="3508996"/>
                  </a:lnTo>
                  <a:lnTo>
                    <a:pt x="4796120" y="3473242"/>
                  </a:lnTo>
                  <a:lnTo>
                    <a:pt x="4821131" y="3437043"/>
                  </a:lnTo>
                  <a:lnTo>
                    <a:pt x="4845392" y="3400407"/>
                  </a:lnTo>
                  <a:lnTo>
                    <a:pt x="4868894" y="3363343"/>
                  </a:lnTo>
                  <a:lnTo>
                    <a:pt x="4891629" y="3325858"/>
                  </a:lnTo>
                  <a:lnTo>
                    <a:pt x="4913586" y="3287962"/>
                  </a:lnTo>
                  <a:lnTo>
                    <a:pt x="4934757" y="3249661"/>
                  </a:lnTo>
                  <a:lnTo>
                    <a:pt x="4955132" y="3210964"/>
                  </a:lnTo>
                  <a:lnTo>
                    <a:pt x="4974702" y="3171880"/>
                  </a:lnTo>
                  <a:lnTo>
                    <a:pt x="4993457" y="3132417"/>
                  </a:lnTo>
                  <a:lnTo>
                    <a:pt x="5011388" y="3092582"/>
                  </a:lnTo>
                  <a:lnTo>
                    <a:pt x="5028486" y="3052384"/>
                  </a:lnTo>
                  <a:lnTo>
                    <a:pt x="5044741" y="3011831"/>
                  </a:lnTo>
                  <a:lnTo>
                    <a:pt x="5060144" y="2970932"/>
                  </a:lnTo>
                  <a:lnTo>
                    <a:pt x="5074686" y="2929695"/>
                  </a:lnTo>
                  <a:lnTo>
                    <a:pt x="5088358" y="2888127"/>
                  </a:lnTo>
                  <a:lnTo>
                    <a:pt x="5101149" y="2846237"/>
                  </a:lnTo>
                  <a:lnTo>
                    <a:pt x="5113052" y="2804033"/>
                  </a:lnTo>
                  <a:lnTo>
                    <a:pt x="5124056" y="2761524"/>
                  </a:lnTo>
                  <a:lnTo>
                    <a:pt x="5134152" y="2718717"/>
                  </a:lnTo>
                  <a:lnTo>
                    <a:pt x="5143330" y="2675621"/>
                  </a:lnTo>
                  <a:lnTo>
                    <a:pt x="5151582" y="2632244"/>
                  </a:lnTo>
                  <a:lnTo>
                    <a:pt x="5158899" y="2588594"/>
                  </a:lnTo>
                  <a:lnTo>
                    <a:pt x="5165270" y="2544680"/>
                  </a:lnTo>
                  <a:lnTo>
                    <a:pt x="5170686" y="2500509"/>
                  </a:lnTo>
                  <a:lnTo>
                    <a:pt x="5175139" y="2456089"/>
                  </a:lnTo>
                  <a:lnTo>
                    <a:pt x="5178618" y="2411430"/>
                  </a:lnTo>
                  <a:lnTo>
                    <a:pt x="5181115" y="2366539"/>
                  </a:lnTo>
                  <a:lnTo>
                    <a:pt x="5182620" y="2321424"/>
                  </a:lnTo>
                  <a:lnTo>
                    <a:pt x="5183124" y="2276094"/>
                  </a:lnTo>
                  <a:lnTo>
                    <a:pt x="5182620" y="2230763"/>
                  </a:lnTo>
                  <a:lnTo>
                    <a:pt x="5181115" y="2185648"/>
                  </a:lnTo>
                  <a:lnTo>
                    <a:pt x="5178618" y="2140757"/>
                  </a:lnTo>
                  <a:lnTo>
                    <a:pt x="5175139" y="2096098"/>
                  </a:lnTo>
                  <a:lnTo>
                    <a:pt x="5170686" y="2051678"/>
                  </a:lnTo>
                  <a:lnTo>
                    <a:pt x="5165270" y="2007507"/>
                  </a:lnTo>
                  <a:lnTo>
                    <a:pt x="5158899" y="1963593"/>
                  </a:lnTo>
                  <a:lnTo>
                    <a:pt x="5151582" y="1919943"/>
                  </a:lnTo>
                  <a:lnTo>
                    <a:pt x="5143330" y="1876566"/>
                  </a:lnTo>
                  <a:lnTo>
                    <a:pt x="5134152" y="1833470"/>
                  </a:lnTo>
                  <a:lnTo>
                    <a:pt x="5124056" y="1790663"/>
                  </a:lnTo>
                  <a:lnTo>
                    <a:pt x="5113052" y="1748154"/>
                  </a:lnTo>
                  <a:lnTo>
                    <a:pt x="5101149" y="1705950"/>
                  </a:lnTo>
                  <a:lnTo>
                    <a:pt x="5088358" y="1664060"/>
                  </a:lnTo>
                  <a:lnTo>
                    <a:pt x="5074686" y="1622492"/>
                  </a:lnTo>
                  <a:lnTo>
                    <a:pt x="5060144" y="1581255"/>
                  </a:lnTo>
                  <a:lnTo>
                    <a:pt x="5044741" y="1540356"/>
                  </a:lnTo>
                  <a:lnTo>
                    <a:pt x="5028486" y="1499803"/>
                  </a:lnTo>
                  <a:lnTo>
                    <a:pt x="5011388" y="1459605"/>
                  </a:lnTo>
                  <a:lnTo>
                    <a:pt x="4993457" y="1419770"/>
                  </a:lnTo>
                  <a:lnTo>
                    <a:pt x="4974702" y="1380307"/>
                  </a:lnTo>
                  <a:lnTo>
                    <a:pt x="4955132" y="1341223"/>
                  </a:lnTo>
                  <a:lnTo>
                    <a:pt x="4934757" y="1302526"/>
                  </a:lnTo>
                  <a:lnTo>
                    <a:pt x="4913586" y="1264225"/>
                  </a:lnTo>
                  <a:lnTo>
                    <a:pt x="4891629" y="1226329"/>
                  </a:lnTo>
                  <a:lnTo>
                    <a:pt x="4868894" y="1188844"/>
                  </a:lnTo>
                  <a:lnTo>
                    <a:pt x="4845392" y="1151780"/>
                  </a:lnTo>
                  <a:lnTo>
                    <a:pt x="4821131" y="1115144"/>
                  </a:lnTo>
                  <a:lnTo>
                    <a:pt x="4796120" y="1078945"/>
                  </a:lnTo>
                  <a:lnTo>
                    <a:pt x="4770370" y="1043191"/>
                  </a:lnTo>
                  <a:lnTo>
                    <a:pt x="4743889" y="1007891"/>
                  </a:lnTo>
                  <a:lnTo>
                    <a:pt x="4716687" y="973051"/>
                  </a:lnTo>
                  <a:lnTo>
                    <a:pt x="4688773" y="938681"/>
                  </a:lnTo>
                  <a:lnTo>
                    <a:pt x="4660156" y="904789"/>
                  </a:lnTo>
                  <a:lnTo>
                    <a:pt x="4630846" y="871383"/>
                  </a:lnTo>
                  <a:lnTo>
                    <a:pt x="4600852" y="838471"/>
                  </a:lnTo>
                  <a:lnTo>
                    <a:pt x="4570183" y="806062"/>
                  </a:lnTo>
                  <a:lnTo>
                    <a:pt x="4538849" y="774162"/>
                  </a:lnTo>
                  <a:lnTo>
                    <a:pt x="4506859" y="742782"/>
                  </a:lnTo>
                  <a:lnTo>
                    <a:pt x="4474223" y="711929"/>
                  </a:lnTo>
                  <a:lnTo>
                    <a:pt x="4440949" y="681610"/>
                  </a:lnTo>
                  <a:lnTo>
                    <a:pt x="4407047" y="651835"/>
                  </a:lnTo>
                  <a:lnTo>
                    <a:pt x="4372527" y="622612"/>
                  </a:lnTo>
                  <a:lnTo>
                    <a:pt x="4337397" y="593948"/>
                  </a:lnTo>
                  <a:lnTo>
                    <a:pt x="4301668" y="565852"/>
                  </a:lnTo>
                  <a:lnTo>
                    <a:pt x="4265348" y="538332"/>
                  </a:lnTo>
                  <a:lnTo>
                    <a:pt x="4228446" y="511397"/>
                  </a:lnTo>
                  <a:lnTo>
                    <a:pt x="4190973" y="485054"/>
                  </a:lnTo>
                  <a:lnTo>
                    <a:pt x="4152936" y="459311"/>
                  </a:lnTo>
                  <a:lnTo>
                    <a:pt x="4114347" y="434178"/>
                  </a:lnTo>
                  <a:lnTo>
                    <a:pt x="4075213" y="409661"/>
                  </a:lnTo>
                  <a:lnTo>
                    <a:pt x="4035545" y="385770"/>
                  </a:lnTo>
                  <a:lnTo>
                    <a:pt x="3995352" y="362513"/>
                  </a:lnTo>
                  <a:lnTo>
                    <a:pt x="3954643" y="339897"/>
                  </a:lnTo>
                  <a:lnTo>
                    <a:pt x="3913426" y="317931"/>
                  </a:lnTo>
                  <a:lnTo>
                    <a:pt x="3871713" y="296623"/>
                  </a:lnTo>
                  <a:lnTo>
                    <a:pt x="3829512" y="275981"/>
                  </a:lnTo>
                  <a:lnTo>
                    <a:pt x="3786832" y="256013"/>
                  </a:lnTo>
                  <a:lnTo>
                    <a:pt x="3743682" y="236729"/>
                  </a:lnTo>
                  <a:lnTo>
                    <a:pt x="3700073" y="218135"/>
                  </a:lnTo>
                  <a:lnTo>
                    <a:pt x="3656013" y="200240"/>
                  </a:lnTo>
                  <a:lnTo>
                    <a:pt x="3611512" y="183053"/>
                  </a:lnTo>
                  <a:lnTo>
                    <a:pt x="3566578" y="166580"/>
                  </a:lnTo>
                  <a:lnTo>
                    <a:pt x="3521222" y="150832"/>
                  </a:lnTo>
                  <a:lnTo>
                    <a:pt x="3475453" y="135815"/>
                  </a:lnTo>
                  <a:lnTo>
                    <a:pt x="3429280" y="121538"/>
                  </a:lnTo>
                  <a:lnTo>
                    <a:pt x="3382712" y="108010"/>
                  </a:lnTo>
                  <a:lnTo>
                    <a:pt x="3335758" y="95238"/>
                  </a:lnTo>
                  <a:lnTo>
                    <a:pt x="3288429" y="83231"/>
                  </a:lnTo>
                  <a:lnTo>
                    <a:pt x="3240733" y="71996"/>
                  </a:lnTo>
                  <a:lnTo>
                    <a:pt x="3192679" y="61542"/>
                  </a:lnTo>
                  <a:lnTo>
                    <a:pt x="3144278" y="51878"/>
                  </a:lnTo>
                  <a:lnTo>
                    <a:pt x="3095538" y="43011"/>
                  </a:lnTo>
                  <a:lnTo>
                    <a:pt x="3046468" y="34949"/>
                  </a:lnTo>
                  <a:lnTo>
                    <a:pt x="2997079" y="27702"/>
                  </a:lnTo>
                  <a:lnTo>
                    <a:pt x="2947379" y="21276"/>
                  </a:lnTo>
                  <a:lnTo>
                    <a:pt x="2897377" y="15680"/>
                  </a:lnTo>
                  <a:lnTo>
                    <a:pt x="2847083" y="10923"/>
                  </a:lnTo>
                  <a:lnTo>
                    <a:pt x="2796507" y="7012"/>
                  </a:lnTo>
                  <a:lnTo>
                    <a:pt x="2745657" y="3957"/>
                  </a:lnTo>
                  <a:lnTo>
                    <a:pt x="2694544" y="1764"/>
                  </a:lnTo>
                  <a:lnTo>
                    <a:pt x="2643175" y="442"/>
                  </a:lnTo>
                  <a:lnTo>
                    <a:pt x="2591562" y="0"/>
                  </a:lnTo>
                  <a:close/>
                </a:path>
              </a:pathLst>
            </a:custGeom>
            <a:solidFill>
              <a:srgbClr val="FFFFFF"/>
            </a:solidFill>
          </p:spPr>
          <p:txBody>
            <a:bodyPr wrap="square" lIns="0" tIns="0" rIns="0" bIns="0" rtlCol="0"/>
            <a:lstStyle/>
            <a:p>
              <a:endParaRPr/>
            </a:p>
          </p:txBody>
        </p:sp>
        <p:sp>
          <p:nvSpPr>
            <p:cNvPr id="4" name="object 4"/>
            <p:cNvSpPr/>
            <p:nvPr/>
          </p:nvSpPr>
          <p:spPr>
            <a:xfrm>
              <a:off x="3124200" y="371855"/>
              <a:ext cx="5183505" cy="4552315"/>
            </a:xfrm>
            <a:custGeom>
              <a:avLst/>
              <a:gdLst/>
              <a:ahLst/>
              <a:cxnLst/>
              <a:rect l="l" t="t" r="r" b="b"/>
              <a:pathLst>
                <a:path w="5183505" h="4552315">
                  <a:moveTo>
                    <a:pt x="0" y="2276094"/>
                  </a:moveTo>
                  <a:lnTo>
                    <a:pt x="503" y="2230763"/>
                  </a:lnTo>
                  <a:lnTo>
                    <a:pt x="2008" y="2185648"/>
                  </a:lnTo>
                  <a:lnTo>
                    <a:pt x="4505" y="2140757"/>
                  </a:lnTo>
                  <a:lnTo>
                    <a:pt x="7984" y="2096098"/>
                  </a:lnTo>
                  <a:lnTo>
                    <a:pt x="12437" y="2051678"/>
                  </a:lnTo>
                  <a:lnTo>
                    <a:pt x="17853" y="2007507"/>
                  </a:lnTo>
                  <a:lnTo>
                    <a:pt x="24224" y="1963593"/>
                  </a:lnTo>
                  <a:lnTo>
                    <a:pt x="31541" y="1919943"/>
                  </a:lnTo>
                  <a:lnTo>
                    <a:pt x="39793" y="1876566"/>
                  </a:lnTo>
                  <a:lnTo>
                    <a:pt x="48971" y="1833470"/>
                  </a:lnTo>
                  <a:lnTo>
                    <a:pt x="59067" y="1790663"/>
                  </a:lnTo>
                  <a:lnTo>
                    <a:pt x="70071" y="1748154"/>
                  </a:lnTo>
                  <a:lnTo>
                    <a:pt x="81974" y="1705950"/>
                  </a:lnTo>
                  <a:lnTo>
                    <a:pt x="94765" y="1664060"/>
                  </a:lnTo>
                  <a:lnTo>
                    <a:pt x="108437" y="1622492"/>
                  </a:lnTo>
                  <a:lnTo>
                    <a:pt x="122979" y="1581255"/>
                  </a:lnTo>
                  <a:lnTo>
                    <a:pt x="138382" y="1540356"/>
                  </a:lnTo>
                  <a:lnTo>
                    <a:pt x="154637" y="1499803"/>
                  </a:lnTo>
                  <a:lnTo>
                    <a:pt x="171735" y="1459605"/>
                  </a:lnTo>
                  <a:lnTo>
                    <a:pt x="189666" y="1419770"/>
                  </a:lnTo>
                  <a:lnTo>
                    <a:pt x="208421" y="1380307"/>
                  </a:lnTo>
                  <a:lnTo>
                    <a:pt x="227991" y="1341223"/>
                  </a:lnTo>
                  <a:lnTo>
                    <a:pt x="248366" y="1302526"/>
                  </a:lnTo>
                  <a:lnTo>
                    <a:pt x="269537" y="1264225"/>
                  </a:lnTo>
                  <a:lnTo>
                    <a:pt x="291494" y="1226329"/>
                  </a:lnTo>
                  <a:lnTo>
                    <a:pt x="314229" y="1188844"/>
                  </a:lnTo>
                  <a:lnTo>
                    <a:pt x="337731" y="1151780"/>
                  </a:lnTo>
                  <a:lnTo>
                    <a:pt x="361992" y="1115144"/>
                  </a:lnTo>
                  <a:lnTo>
                    <a:pt x="387003" y="1078945"/>
                  </a:lnTo>
                  <a:lnTo>
                    <a:pt x="412753" y="1043191"/>
                  </a:lnTo>
                  <a:lnTo>
                    <a:pt x="439234" y="1007891"/>
                  </a:lnTo>
                  <a:lnTo>
                    <a:pt x="466436" y="973051"/>
                  </a:lnTo>
                  <a:lnTo>
                    <a:pt x="494350" y="938681"/>
                  </a:lnTo>
                  <a:lnTo>
                    <a:pt x="522967" y="904789"/>
                  </a:lnTo>
                  <a:lnTo>
                    <a:pt x="552277" y="871383"/>
                  </a:lnTo>
                  <a:lnTo>
                    <a:pt x="582271" y="838471"/>
                  </a:lnTo>
                  <a:lnTo>
                    <a:pt x="612940" y="806062"/>
                  </a:lnTo>
                  <a:lnTo>
                    <a:pt x="644274" y="774162"/>
                  </a:lnTo>
                  <a:lnTo>
                    <a:pt x="676264" y="742782"/>
                  </a:lnTo>
                  <a:lnTo>
                    <a:pt x="708900" y="711929"/>
                  </a:lnTo>
                  <a:lnTo>
                    <a:pt x="742174" y="681610"/>
                  </a:lnTo>
                  <a:lnTo>
                    <a:pt x="776076" y="651835"/>
                  </a:lnTo>
                  <a:lnTo>
                    <a:pt x="810596" y="622612"/>
                  </a:lnTo>
                  <a:lnTo>
                    <a:pt x="845726" y="593948"/>
                  </a:lnTo>
                  <a:lnTo>
                    <a:pt x="881455" y="565852"/>
                  </a:lnTo>
                  <a:lnTo>
                    <a:pt x="917775" y="538332"/>
                  </a:lnTo>
                  <a:lnTo>
                    <a:pt x="954677" y="511397"/>
                  </a:lnTo>
                  <a:lnTo>
                    <a:pt x="992150" y="485054"/>
                  </a:lnTo>
                  <a:lnTo>
                    <a:pt x="1030187" y="459311"/>
                  </a:lnTo>
                  <a:lnTo>
                    <a:pt x="1068776" y="434178"/>
                  </a:lnTo>
                  <a:lnTo>
                    <a:pt x="1107910" y="409661"/>
                  </a:lnTo>
                  <a:lnTo>
                    <a:pt x="1147578" y="385770"/>
                  </a:lnTo>
                  <a:lnTo>
                    <a:pt x="1187771" y="362513"/>
                  </a:lnTo>
                  <a:lnTo>
                    <a:pt x="1228480" y="339897"/>
                  </a:lnTo>
                  <a:lnTo>
                    <a:pt x="1269697" y="317931"/>
                  </a:lnTo>
                  <a:lnTo>
                    <a:pt x="1311410" y="296623"/>
                  </a:lnTo>
                  <a:lnTo>
                    <a:pt x="1353611" y="275981"/>
                  </a:lnTo>
                  <a:lnTo>
                    <a:pt x="1396291" y="256013"/>
                  </a:lnTo>
                  <a:lnTo>
                    <a:pt x="1439441" y="236729"/>
                  </a:lnTo>
                  <a:lnTo>
                    <a:pt x="1483050" y="218135"/>
                  </a:lnTo>
                  <a:lnTo>
                    <a:pt x="1527110" y="200240"/>
                  </a:lnTo>
                  <a:lnTo>
                    <a:pt x="1571611" y="183053"/>
                  </a:lnTo>
                  <a:lnTo>
                    <a:pt x="1616545" y="166580"/>
                  </a:lnTo>
                  <a:lnTo>
                    <a:pt x="1661901" y="150832"/>
                  </a:lnTo>
                  <a:lnTo>
                    <a:pt x="1707670" y="135815"/>
                  </a:lnTo>
                  <a:lnTo>
                    <a:pt x="1753843" y="121538"/>
                  </a:lnTo>
                  <a:lnTo>
                    <a:pt x="1800411" y="108010"/>
                  </a:lnTo>
                  <a:lnTo>
                    <a:pt x="1847365" y="95238"/>
                  </a:lnTo>
                  <a:lnTo>
                    <a:pt x="1894694" y="83231"/>
                  </a:lnTo>
                  <a:lnTo>
                    <a:pt x="1942390" y="71996"/>
                  </a:lnTo>
                  <a:lnTo>
                    <a:pt x="1990444" y="61542"/>
                  </a:lnTo>
                  <a:lnTo>
                    <a:pt x="2038845" y="51878"/>
                  </a:lnTo>
                  <a:lnTo>
                    <a:pt x="2087585" y="43011"/>
                  </a:lnTo>
                  <a:lnTo>
                    <a:pt x="2136655" y="34949"/>
                  </a:lnTo>
                  <a:lnTo>
                    <a:pt x="2186044" y="27702"/>
                  </a:lnTo>
                  <a:lnTo>
                    <a:pt x="2235744" y="21276"/>
                  </a:lnTo>
                  <a:lnTo>
                    <a:pt x="2285746" y="15680"/>
                  </a:lnTo>
                  <a:lnTo>
                    <a:pt x="2336040" y="10923"/>
                  </a:lnTo>
                  <a:lnTo>
                    <a:pt x="2386616" y="7012"/>
                  </a:lnTo>
                  <a:lnTo>
                    <a:pt x="2437466" y="3957"/>
                  </a:lnTo>
                  <a:lnTo>
                    <a:pt x="2488579" y="1764"/>
                  </a:lnTo>
                  <a:lnTo>
                    <a:pt x="2539948" y="442"/>
                  </a:lnTo>
                  <a:lnTo>
                    <a:pt x="2591562" y="0"/>
                  </a:lnTo>
                  <a:lnTo>
                    <a:pt x="2643175" y="442"/>
                  </a:lnTo>
                  <a:lnTo>
                    <a:pt x="2694544" y="1764"/>
                  </a:lnTo>
                  <a:lnTo>
                    <a:pt x="2745657" y="3957"/>
                  </a:lnTo>
                  <a:lnTo>
                    <a:pt x="2796507" y="7012"/>
                  </a:lnTo>
                  <a:lnTo>
                    <a:pt x="2847083" y="10923"/>
                  </a:lnTo>
                  <a:lnTo>
                    <a:pt x="2897377" y="15680"/>
                  </a:lnTo>
                  <a:lnTo>
                    <a:pt x="2947379" y="21276"/>
                  </a:lnTo>
                  <a:lnTo>
                    <a:pt x="2997079" y="27702"/>
                  </a:lnTo>
                  <a:lnTo>
                    <a:pt x="3046468" y="34949"/>
                  </a:lnTo>
                  <a:lnTo>
                    <a:pt x="3095538" y="43011"/>
                  </a:lnTo>
                  <a:lnTo>
                    <a:pt x="3144278" y="51878"/>
                  </a:lnTo>
                  <a:lnTo>
                    <a:pt x="3192679" y="61542"/>
                  </a:lnTo>
                  <a:lnTo>
                    <a:pt x="3240733" y="71996"/>
                  </a:lnTo>
                  <a:lnTo>
                    <a:pt x="3288429" y="83231"/>
                  </a:lnTo>
                  <a:lnTo>
                    <a:pt x="3335758" y="95238"/>
                  </a:lnTo>
                  <a:lnTo>
                    <a:pt x="3382712" y="108010"/>
                  </a:lnTo>
                  <a:lnTo>
                    <a:pt x="3429280" y="121538"/>
                  </a:lnTo>
                  <a:lnTo>
                    <a:pt x="3475453" y="135815"/>
                  </a:lnTo>
                  <a:lnTo>
                    <a:pt x="3521222" y="150832"/>
                  </a:lnTo>
                  <a:lnTo>
                    <a:pt x="3566578" y="166580"/>
                  </a:lnTo>
                  <a:lnTo>
                    <a:pt x="3611512" y="183053"/>
                  </a:lnTo>
                  <a:lnTo>
                    <a:pt x="3656013" y="200240"/>
                  </a:lnTo>
                  <a:lnTo>
                    <a:pt x="3700073" y="218135"/>
                  </a:lnTo>
                  <a:lnTo>
                    <a:pt x="3743682" y="236729"/>
                  </a:lnTo>
                  <a:lnTo>
                    <a:pt x="3786832" y="256013"/>
                  </a:lnTo>
                  <a:lnTo>
                    <a:pt x="3829512" y="275981"/>
                  </a:lnTo>
                  <a:lnTo>
                    <a:pt x="3871713" y="296623"/>
                  </a:lnTo>
                  <a:lnTo>
                    <a:pt x="3913426" y="317931"/>
                  </a:lnTo>
                  <a:lnTo>
                    <a:pt x="3954643" y="339897"/>
                  </a:lnTo>
                  <a:lnTo>
                    <a:pt x="3995352" y="362513"/>
                  </a:lnTo>
                  <a:lnTo>
                    <a:pt x="4035545" y="385770"/>
                  </a:lnTo>
                  <a:lnTo>
                    <a:pt x="4075213" y="409661"/>
                  </a:lnTo>
                  <a:lnTo>
                    <a:pt x="4114347" y="434178"/>
                  </a:lnTo>
                  <a:lnTo>
                    <a:pt x="4152936" y="459311"/>
                  </a:lnTo>
                  <a:lnTo>
                    <a:pt x="4190973" y="485054"/>
                  </a:lnTo>
                  <a:lnTo>
                    <a:pt x="4228446" y="511397"/>
                  </a:lnTo>
                  <a:lnTo>
                    <a:pt x="4265348" y="538332"/>
                  </a:lnTo>
                  <a:lnTo>
                    <a:pt x="4301668" y="565852"/>
                  </a:lnTo>
                  <a:lnTo>
                    <a:pt x="4337397" y="593948"/>
                  </a:lnTo>
                  <a:lnTo>
                    <a:pt x="4372527" y="622612"/>
                  </a:lnTo>
                  <a:lnTo>
                    <a:pt x="4407047" y="651835"/>
                  </a:lnTo>
                  <a:lnTo>
                    <a:pt x="4440949" y="681610"/>
                  </a:lnTo>
                  <a:lnTo>
                    <a:pt x="4474223" y="711929"/>
                  </a:lnTo>
                  <a:lnTo>
                    <a:pt x="4506859" y="742782"/>
                  </a:lnTo>
                  <a:lnTo>
                    <a:pt x="4538849" y="774162"/>
                  </a:lnTo>
                  <a:lnTo>
                    <a:pt x="4570183" y="806062"/>
                  </a:lnTo>
                  <a:lnTo>
                    <a:pt x="4600852" y="838471"/>
                  </a:lnTo>
                  <a:lnTo>
                    <a:pt x="4630846" y="871383"/>
                  </a:lnTo>
                  <a:lnTo>
                    <a:pt x="4660156" y="904789"/>
                  </a:lnTo>
                  <a:lnTo>
                    <a:pt x="4688773" y="938681"/>
                  </a:lnTo>
                  <a:lnTo>
                    <a:pt x="4716687" y="973051"/>
                  </a:lnTo>
                  <a:lnTo>
                    <a:pt x="4743889" y="1007891"/>
                  </a:lnTo>
                  <a:lnTo>
                    <a:pt x="4770370" y="1043191"/>
                  </a:lnTo>
                  <a:lnTo>
                    <a:pt x="4796120" y="1078945"/>
                  </a:lnTo>
                  <a:lnTo>
                    <a:pt x="4821131" y="1115144"/>
                  </a:lnTo>
                  <a:lnTo>
                    <a:pt x="4845392" y="1151780"/>
                  </a:lnTo>
                  <a:lnTo>
                    <a:pt x="4868894" y="1188844"/>
                  </a:lnTo>
                  <a:lnTo>
                    <a:pt x="4891629" y="1226329"/>
                  </a:lnTo>
                  <a:lnTo>
                    <a:pt x="4913586" y="1264225"/>
                  </a:lnTo>
                  <a:lnTo>
                    <a:pt x="4934757" y="1302526"/>
                  </a:lnTo>
                  <a:lnTo>
                    <a:pt x="4955132" y="1341223"/>
                  </a:lnTo>
                  <a:lnTo>
                    <a:pt x="4974702" y="1380307"/>
                  </a:lnTo>
                  <a:lnTo>
                    <a:pt x="4993457" y="1419770"/>
                  </a:lnTo>
                  <a:lnTo>
                    <a:pt x="5011388" y="1459605"/>
                  </a:lnTo>
                  <a:lnTo>
                    <a:pt x="5028486" y="1499803"/>
                  </a:lnTo>
                  <a:lnTo>
                    <a:pt x="5044741" y="1540356"/>
                  </a:lnTo>
                  <a:lnTo>
                    <a:pt x="5060144" y="1581255"/>
                  </a:lnTo>
                  <a:lnTo>
                    <a:pt x="5074686" y="1622492"/>
                  </a:lnTo>
                  <a:lnTo>
                    <a:pt x="5088358" y="1664060"/>
                  </a:lnTo>
                  <a:lnTo>
                    <a:pt x="5101149" y="1705950"/>
                  </a:lnTo>
                  <a:lnTo>
                    <a:pt x="5113052" y="1748154"/>
                  </a:lnTo>
                  <a:lnTo>
                    <a:pt x="5124056" y="1790663"/>
                  </a:lnTo>
                  <a:lnTo>
                    <a:pt x="5134152" y="1833470"/>
                  </a:lnTo>
                  <a:lnTo>
                    <a:pt x="5143330" y="1876566"/>
                  </a:lnTo>
                  <a:lnTo>
                    <a:pt x="5151582" y="1919943"/>
                  </a:lnTo>
                  <a:lnTo>
                    <a:pt x="5158899" y="1963593"/>
                  </a:lnTo>
                  <a:lnTo>
                    <a:pt x="5165270" y="2007507"/>
                  </a:lnTo>
                  <a:lnTo>
                    <a:pt x="5170686" y="2051678"/>
                  </a:lnTo>
                  <a:lnTo>
                    <a:pt x="5175139" y="2096098"/>
                  </a:lnTo>
                  <a:lnTo>
                    <a:pt x="5178618" y="2140757"/>
                  </a:lnTo>
                  <a:lnTo>
                    <a:pt x="5181115" y="2185648"/>
                  </a:lnTo>
                  <a:lnTo>
                    <a:pt x="5182620" y="2230763"/>
                  </a:lnTo>
                  <a:lnTo>
                    <a:pt x="5183124" y="2276094"/>
                  </a:lnTo>
                  <a:lnTo>
                    <a:pt x="5182620" y="2321424"/>
                  </a:lnTo>
                  <a:lnTo>
                    <a:pt x="5181115" y="2366539"/>
                  </a:lnTo>
                  <a:lnTo>
                    <a:pt x="5178618" y="2411430"/>
                  </a:lnTo>
                  <a:lnTo>
                    <a:pt x="5175139" y="2456089"/>
                  </a:lnTo>
                  <a:lnTo>
                    <a:pt x="5170686" y="2500509"/>
                  </a:lnTo>
                  <a:lnTo>
                    <a:pt x="5165270" y="2544680"/>
                  </a:lnTo>
                  <a:lnTo>
                    <a:pt x="5158899" y="2588594"/>
                  </a:lnTo>
                  <a:lnTo>
                    <a:pt x="5151582" y="2632244"/>
                  </a:lnTo>
                  <a:lnTo>
                    <a:pt x="5143330" y="2675621"/>
                  </a:lnTo>
                  <a:lnTo>
                    <a:pt x="5134152" y="2718717"/>
                  </a:lnTo>
                  <a:lnTo>
                    <a:pt x="5124056" y="2761524"/>
                  </a:lnTo>
                  <a:lnTo>
                    <a:pt x="5113052" y="2804033"/>
                  </a:lnTo>
                  <a:lnTo>
                    <a:pt x="5101149" y="2846237"/>
                  </a:lnTo>
                  <a:lnTo>
                    <a:pt x="5088358" y="2888127"/>
                  </a:lnTo>
                  <a:lnTo>
                    <a:pt x="5074686" y="2929695"/>
                  </a:lnTo>
                  <a:lnTo>
                    <a:pt x="5060144" y="2970932"/>
                  </a:lnTo>
                  <a:lnTo>
                    <a:pt x="5044741" y="3011831"/>
                  </a:lnTo>
                  <a:lnTo>
                    <a:pt x="5028486" y="3052384"/>
                  </a:lnTo>
                  <a:lnTo>
                    <a:pt x="5011388" y="3092582"/>
                  </a:lnTo>
                  <a:lnTo>
                    <a:pt x="4993457" y="3132417"/>
                  </a:lnTo>
                  <a:lnTo>
                    <a:pt x="4974702" y="3171880"/>
                  </a:lnTo>
                  <a:lnTo>
                    <a:pt x="4955132" y="3210964"/>
                  </a:lnTo>
                  <a:lnTo>
                    <a:pt x="4934757" y="3249661"/>
                  </a:lnTo>
                  <a:lnTo>
                    <a:pt x="4913586" y="3287962"/>
                  </a:lnTo>
                  <a:lnTo>
                    <a:pt x="4891629" y="3325858"/>
                  </a:lnTo>
                  <a:lnTo>
                    <a:pt x="4868894" y="3363343"/>
                  </a:lnTo>
                  <a:lnTo>
                    <a:pt x="4845392" y="3400407"/>
                  </a:lnTo>
                  <a:lnTo>
                    <a:pt x="4821131" y="3437043"/>
                  </a:lnTo>
                  <a:lnTo>
                    <a:pt x="4796120" y="3473242"/>
                  </a:lnTo>
                  <a:lnTo>
                    <a:pt x="4770370" y="3508996"/>
                  </a:lnTo>
                  <a:lnTo>
                    <a:pt x="4743889" y="3544296"/>
                  </a:lnTo>
                  <a:lnTo>
                    <a:pt x="4716687" y="3579136"/>
                  </a:lnTo>
                  <a:lnTo>
                    <a:pt x="4688773" y="3613506"/>
                  </a:lnTo>
                  <a:lnTo>
                    <a:pt x="4660156" y="3647398"/>
                  </a:lnTo>
                  <a:lnTo>
                    <a:pt x="4630846" y="3680804"/>
                  </a:lnTo>
                  <a:lnTo>
                    <a:pt x="4600852" y="3713716"/>
                  </a:lnTo>
                  <a:lnTo>
                    <a:pt x="4570183" y="3746125"/>
                  </a:lnTo>
                  <a:lnTo>
                    <a:pt x="4538849" y="3778025"/>
                  </a:lnTo>
                  <a:lnTo>
                    <a:pt x="4506859" y="3809405"/>
                  </a:lnTo>
                  <a:lnTo>
                    <a:pt x="4474223" y="3840258"/>
                  </a:lnTo>
                  <a:lnTo>
                    <a:pt x="4440949" y="3870577"/>
                  </a:lnTo>
                  <a:lnTo>
                    <a:pt x="4407047" y="3900352"/>
                  </a:lnTo>
                  <a:lnTo>
                    <a:pt x="4372527" y="3929575"/>
                  </a:lnTo>
                  <a:lnTo>
                    <a:pt x="4337397" y="3958239"/>
                  </a:lnTo>
                  <a:lnTo>
                    <a:pt x="4301668" y="3986335"/>
                  </a:lnTo>
                  <a:lnTo>
                    <a:pt x="4265348" y="4013855"/>
                  </a:lnTo>
                  <a:lnTo>
                    <a:pt x="4228446" y="4040790"/>
                  </a:lnTo>
                  <a:lnTo>
                    <a:pt x="4190973" y="4067133"/>
                  </a:lnTo>
                  <a:lnTo>
                    <a:pt x="4152936" y="4092876"/>
                  </a:lnTo>
                  <a:lnTo>
                    <a:pt x="4114347" y="4118009"/>
                  </a:lnTo>
                  <a:lnTo>
                    <a:pt x="4075213" y="4142526"/>
                  </a:lnTo>
                  <a:lnTo>
                    <a:pt x="4035545" y="4166417"/>
                  </a:lnTo>
                  <a:lnTo>
                    <a:pt x="3995352" y="4189674"/>
                  </a:lnTo>
                  <a:lnTo>
                    <a:pt x="3954643" y="4212290"/>
                  </a:lnTo>
                  <a:lnTo>
                    <a:pt x="3913426" y="4234256"/>
                  </a:lnTo>
                  <a:lnTo>
                    <a:pt x="3871713" y="4255564"/>
                  </a:lnTo>
                  <a:lnTo>
                    <a:pt x="3829512" y="4276206"/>
                  </a:lnTo>
                  <a:lnTo>
                    <a:pt x="3786832" y="4296174"/>
                  </a:lnTo>
                  <a:lnTo>
                    <a:pt x="3743682" y="4315458"/>
                  </a:lnTo>
                  <a:lnTo>
                    <a:pt x="3700073" y="4334052"/>
                  </a:lnTo>
                  <a:lnTo>
                    <a:pt x="3656013" y="4351947"/>
                  </a:lnTo>
                  <a:lnTo>
                    <a:pt x="3611512" y="4369134"/>
                  </a:lnTo>
                  <a:lnTo>
                    <a:pt x="3566578" y="4385607"/>
                  </a:lnTo>
                  <a:lnTo>
                    <a:pt x="3521222" y="4401355"/>
                  </a:lnTo>
                  <a:lnTo>
                    <a:pt x="3475453" y="4416372"/>
                  </a:lnTo>
                  <a:lnTo>
                    <a:pt x="3429280" y="4430649"/>
                  </a:lnTo>
                  <a:lnTo>
                    <a:pt x="3382712" y="4444177"/>
                  </a:lnTo>
                  <a:lnTo>
                    <a:pt x="3335758" y="4456949"/>
                  </a:lnTo>
                  <a:lnTo>
                    <a:pt x="3288429" y="4468956"/>
                  </a:lnTo>
                  <a:lnTo>
                    <a:pt x="3240733" y="4480191"/>
                  </a:lnTo>
                  <a:lnTo>
                    <a:pt x="3192679" y="4490645"/>
                  </a:lnTo>
                  <a:lnTo>
                    <a:pt x="3144278" y="4500309"/>
                  </a:lnTo>
                  <a:lnTo>
                    <a:pt x="3095538" y="4509176"/>
                  </a:lnTo>
                  <a:lnTo>
                    <a:pt x="3046468" y="4517238"/>
                  </a:lnTo>
                  <a:lnTo>
                    <a:pt x="2997079" y="4524485"/>
                  </a:lnTo>
                  <a:lnTo>
                    <a:pt x="2947379" y="4530911"/>
                  </a:lnTo>
                  <a:lnTo>
                    <a:pt x="2897377" y="4536507"/>
                  </a:lnTo>
                  <a:lnTo>
                    <a:pt x="2847083" y="4541264"/>
                  </a:lnTo>
                  <a:lnTo>
                    <a:pt x="2796507" y="4545175"/>
                  </a:lnTo>
                  <a:lnTo>
                    <a:pt x="2745657" y="4548230"/>
                  </a:lnTo>
                  <a:lnTo>
                    <a:pt x="2694544" y="4550423"/>
                  </a:lnTo>
                  <a:lnTo>
                    <a:pt x="2643175" y="4551745"/>
                  </a:lnTo>
                  <a:lnTo>
                    <a:pt x="2591562" y="4552188"/>
                  </a:lnTo>
                  <a:lnTo>
                    <a:pt x="2539948" y="4551745"/>
                  </a:lnTo>
                  <a:lnTo>
                    <a:pt x="2488579" y="4550423"/>
                  </a:lnTo>
                  <a:lnTo>
                    <a:pt x="2437466" y="4548230"/>
                  </a:lnTo>
                  <a:lnTo>
                    <a:pt x="2386616" y="4545175"/>
                  </a:lnTo>
                  <a:lnTo>
                    <a:pt x="2336040" y="4541264"/>
                  </a:lnTo>
                  <a:lnTo>
                    <a:pt x="2285746" y="4536507"/>
                  </a:lnTo>
                  <a:lnTo>
                    <a:pt x="2235744" y="4530911"/>
                  </a:lnTo>
                  <a:lnTo>
                    <a:pt x="2186044" y="4524485"/>
                  </a:lnTo>
                  <a:lnTo>
                    <a:pt x="2136655" y="4517238"/>
                  </a:lnTo>
                  <a:lnTo>
                    <a:pt x="2087585" y="4509176"/>
                  </a:lnTo>
                  <a:lnTo>
                    <a:pt x="2038845" y="4500309"/>
                  </a:lnTo>
                  <a:lnTo>
                    <a:pt x="1990444" y="4490645"/>
                  </a:lnTo>
                  <a:lnTo>
                    <a:pt x="1942390" y="4480191"/>
                  </a:lnTo>
                  <a:lnTo>
                    <a:pt x="1894694" y="4468956"/>
                  </a:lnTo>
                  <a:lnTo>
                    <a:pt x="1847365" y="4456949"/>
                  </a:lnTo>
                  <a:lnTo>
                    <a:pt x="1800411" y="4444177"/>
                  </a:lnTo>
                  <a:lnTo>
                    <a:pt x="1753843" y="4430649"/>
                  </a:lnTo>
                  <a:lnTo>
                    <a:pt x="1707670" y="4416372"/>
                  </a:lnTo>
                  <a:lnTo>
                    <a:pt x="1661901" y="4401355"/>
                  </a:lnTo>
                  <a:lnTo>
                    <a:pt x="1616545" y="4385607"/>
                  </a:lnTo>
                  <a:lnTo>
                    <a:pt x="1571611" y="4369134"/>
                  </a:lnTo>
                  <a:lnTo>
                    <a:pt x="1527110" y="4351947"/>
                  </a:lnTo>
                  <a:lnTo>
                    <a:pt x="1483050" y="4334052"/>
                  </a:lnTo>
                  <a:lnTo>
                    <a:pt x="1439441" y="4315458"/>
                  </a:lnTo>
                  <a:lnTo>
                    <a:pt x="1396291" y="4296174"/>
                  </a:lnTo>
                  <a:lnTo>
                    <a:pt x="1353611" y="4276206"/>
                  </a:lnTo>
                  <a:lnTo>
                    <a:pt x="1311410" y="4255564"/>
                  </a:lnTo>
                  <a:lnTo>
                    <a:pt x="1269697" y="4234256"/>
                  </a:lnTo>
                  <a:lnTo>
                    <a:pt x="1228480" y="4212290"/>
                  </a:lnTo>
                  <a:lnTo>
                    <a:pt x="1187771" y="4189674"/>
                  </a:lnTo>
                  <a:lnTo>
                    <a:pt x="1147578" y="4166417"/>
                  </a:lnTo>
                  <a:lnTo>
                    <a:pt x="1107910" y="4142526"/>
                  </a:lnTo>
                  <a:lnTo>
                    <a:pt x="1068776" y="4118009"/>
                  </a:lnTo>
                  <a:lnTo>
                    <a:pt x="1030187" y="4092876"/>
                  </a:lnTo>
                  <a:lnTo>
                    <a:pt x="992150" y="4067133"/>
                  </a:lnTo>
                  <a:lnTo>
                    <a:pt x="954677" y="4040790"/>
                  </a:lnTo>
                  <a:lnTo>
                    <a:pt x="917775" y="4013855"/>
                  </a:lnTo>
                  <a:lnTo>
                    <a:pt x="881455" y="3986335"/>
                  </a:lnTo>
                  <a:lnTo>
                    <a:pt x="845726" y="3958239"/>
                  </a:lnTo>
                  <a:lnTo>
                    <a:pt x="810596" y="3929575"/>
                  </a:lnTo>
                  <a:lnTo>
                    <a:pt x="776076" y="3900352"/>
                  </a:lnTo>
                  <a:lnTo>
                    <a:pt x="742174" y="3870577"/>
                  </a:lnTo>
                  <a:lnTo>
                    <a:pt x="708900" y="3840258"/>
                  </a:lnTo>
                  <a:lnTo>
                    <a:pt x="676264" y="3809405"/>
                  </a:lnTo>
                  <a:lnTo>
                    <a:pt x="644274" y="3778025"/>
                  </a:lnTo>
                  <a:lnTo>
                    <a:pt x="612940" y="3746125"/>
                  </a:lnTo>
                  <a:lnTo>
                    <a:pt x="582271" y="3713716"/>
                  </a:lnTo>
                  <a:lnTo>
                    <a:pt x="552277" y="3680804"/>
                  </a:lnTo>
                  <a:lnTo>
                    <a:pt x="522967" y="3647398"/>
                  </a:lnTo>
                  <a:lnTo>
                    <a:pt x="494350" y="3613506"/>
                  </a:lnTo>
                  <a:lnTo>
                    <a:pt x="466436" y="3579136"/>
                  </a:lnTo>
                  <a:lnTo>
                    <a:pt x="439234" y="3544296"/>
                  </a:lnTo>
                  <a:lnTo>
                    <a:pt x="412753" y="3508996"/>
                  </a:lnTo>
                  <a:lnTo>
                    <a:pt x="387003" y="3473242"/>
                  </a:lnTo>
                  <a:lnTo>
                    <a:pt x="361992" y="3437043"/>
                  </a:lnTo>
                  <a:lnTo>
                    <a:pt x="337731" y="3400407"/>
                  </a:lnTo>
                  <a:lnTo>
                    <a:pt x="314229" y="3363343"/>
                  </a:lnTo>
                  <a:lnTo>
                    <a:pt x="291494" y="3325858"/>
                  </a:lnTo>
                  <a:lnTo>
                    <a:pt x="269537" y="3287962"/>
                  </a:lnTo>
                  <a:lnTo>
                    <a:pt x="248366" y="3249661"/>
                  </a:lnTo>
                  <a:lnTo>
                    <a:pt x="227991" y="3210964"/>
                  </a:lnTo>
                  <a:lnTo>
                    <a:pt x="208421" y="3171880"/>
                  </a:lnTo>
                  <a:lnTo>
                    <a:pt x="189666" y="3132417"/>
                  </a:lnTo>
                  <a:lnTo>
                    <a:pt x="171735" y="3092582"/>
                  </a:lnTo>
                  <a:lnTo>
                    <a:pt x="154637" y="3052384"/>
                  </a:lnTo>
                  <a:lnTo>
                    <a:pt x="138382" y="3011831"/>
                  </a:lnTo>
                  <a:lnTo>
                    <a:pt x="122979" y="2970932"/>
                  </a:lnTo>
                  <a:lnTo>
                    <a:pt x="108437" y="2929695"/>
                  </a:lnTo>
                  <a:lnTo>
                    <a:pt x="94765" y="2888127"/>
                  </a:lnTo>
                  <a:lnTo>
                    <a:pt x="81974" y="2846237"/>
                  </a:lnTo>
                  <a:lnTo>
                    <a:pt x="70071" y="2804033"/>
                  </a:lnTo>
                  <a:lnTo>
                    <a:pt x="59067" y="2761524"/>
                  </a:lnTo>
                  <a:lnTo>
                    <a:pt x="48971" y="2718717"/>
                  </a:lnTo>
                  <a:lnTo>
                    <a:pt x="39793" y="2675621"/>
                  </a:lnTo>
                  <a:lnTo>
                    <a:pt x="31541" y="2632244"/>
                  </a:lnTo>
                  <a:lnTo>
                    <a:pt x="24224" y="2588594"/>
                  </a:lnTo>
                  <a:lnTo>
                    <a:pt x="17853" y="2544680"/>
                  </a:lnTo>
                  <a:lnTo>
                    <a:pt x="12437" y="2500509"/>
                  </a:lnTo>
                  <a:lnTo>
                    <a:pt x="7984" y="2456089"/>
                  </a:lnTo>
                  <a:lnTo>
                    <a:pt x="4505" y="2411430"/>
                  </a:lnTo>
                  <a:lnTo>
                    <a:pt x="2008" y="2366539"/>
                  </a:lnTo>
                  <a:lnTo>
                    <a:pt x="503" y="2321424"/>
                  </a:lnTo>
                  <a:lnTo>
                    <a:pt x="0" y="2276094"/>
                  </a:lnTo>
                  <a:close/>
                </a:path>
              </a:pathLst>
            </a:custGeom>
            <a:ln w="57911">
              <a:solidFill>
                <a:srgbClr val="6F2F9F"/>
              </a:solidFill>
            </a:ln>
          </p:spPr>
          <p:txBody>
            <a:bodyPr wrap="square" lIns="0" tIns="0" rIns="0" bIns="0" rtlCol="0"/>
            <a:lstStyle/>
            <a:p>
              <a:endParaRPr/>
            </a:p>
          </p:txBody>
        </p:sp>
      </p:grpSp>
      <p:sp>
        <p:nvSpPr>
          <p:cNvPr id="5" name="object 5"/>
          <p:cNvSpPr txBox="1">
            <a:spLocks noGrp="1"/>
          </p:cNvSpPr>
          <p:nvPr>
            <p:ph type="title"/>
          </p:nvPr>
        </p:nvSpPr>
        <p:spPr>
          <a:xfrm>
            <a:off x="4038600" y="2057400"/>
            <a:ext cx="3657600" cy="566822"/>
          </a:xfrm>
          <a:prstGeom prst="rect">
            <a:avLst/>
          </a:prstGeom>
        </p:spPr>
        <p:txBody>
          <a:bodyPr vert="horz" wrap="square" lIns="0" tIns="12700" rIns="0" bIns="0" rtlCol="0">
            <a:spAutoFit/>
          </a:bodyPr>
          <a:lstStyle/>
          <a:p>
            <a:pPr marL="12700">
              <a:lnSpc>
                <a:spcPct val="100000"/>
              </a:lnSpc>
              <a:spcBef>
                <a:spcPts val="100"/>
              </a:spcBef>
              <a:tabLst>
                <a:tab pos="1873250" algn="l"/>
              </a:tabLst>
            </a:pPr>
            <a:r>
              <a:rPr sz="3600" spc="295" dirty="0">
                <a:solidFill>
                  <a:srgbClr val="000000"/>
                </a:solidFill>
                <a:latin typeface="Cavolini" panose="03000502040302020204" pitchFamily="66" charset="0"/>
                <a:cs typeface="Cavolini" panose="03000502040302020204" pitchFamily="66" charset="0"/>
              </a:rPr>
              <a:t>Thank</a:t>
            </a:r>
            <a:r>
              <a:rPr lang="en-GB" sz="3600" spc="295" dirty="0">
                <a:solidFill>
                  <a:srgbClr val="000000"/>
                </a:solidFill>
                <a:latin typeface="Cavolini" panose="03000502040302020204" pitchFamily="66" charset="0"/>
                <a:cs typeface="Cavolini" panose="03000502040302020204" pitchFamily="66" charset="0"/>
              </a:rPr>
              <a:t> </a:t>
            </a:r>
            <a:r>
              <a:rPr sz="3600" spc="375" dirty="0">
                <a:solidFill>
                  <a:srgbClr val="000000"/>
                </a:solidFill>
                <a:latin typeface="Cavolini" panose="03000502040302020204" pitchFamily="66" charset="0"/>
                <a:cs typeface="Cavolini" panose="03000502040302020204" pitchFamily="66" charset="0"/>
              </a:rPr>
              <a:t>you!</a:t>
            </a:r>
            <a:endParaRPr sz="3600" dirty="0">
              <a:latin typeface="Cavolini" panose="03000502040302020204" pitchFamily="66" charset="0"/>
              <a:cs typeface="Cavolini" panose="03000502040302020204" pitchFamily="66" charset="0"/>
            </a:endParaRPr>
          </a:p>
        </p:txBody>
      </p:sp>
      <p:pic>
        <p:nvPicPr>
          <p:cNvPr id="6" name="object 6"/>
          <p:cNvPicPr/>
          <p:nvPr/>
        </p:nvPicPr>
        <p:blipFill>
          <a:blip r:embed="rId2" cstate="print"/>
          <a:stretch>
            <a:fillRect/>
          </a:stretch>
        </p:blipFill>
        <p:spPr>
          <a:xfrm>
            <a:off x="3761232" y="5212079"/>
            <a:ext cx="4390644" cy="1185671"/>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8D24E1E8-932E-4033-AFB2-F037128FBFBB}"/>
              </a:ext>
            </a:extLst>
          </p:cNvPr>
          <p:cNvPicPr/>
          <p:nvPr/>
        </p:nvPicPr>
        <p:blipFill>
          <a:blip r:embed="rId2" cstate="print"/>
          <a:stretch>
            <a:fillRect/>
          </a:stretch>
        </p:blipFill>
        <p:spPr>
          <a:xfrm>
            <a:off x="304800" y="5335"/>
            <a:ext cx="4903470" cy="6852665"/>
          </a:xfrm>
          <a:prstGeom prst="rect">
            <a:avLst/>
          </a:prstGeom>
        </p:spPr>
      </p:pic>
      <p:pic>
        <p:nvPicPr>
          <p:cNvPr id="5" name="object 2">
            <a:extLst>
              <a:ext uri="{FF2B5EF4-FFF2-40B4-BE49-F238E27FC236}">
                <a16:creationId xmlns:a16="http://schemas.microsoft.com/office/drawing/2014/main" id="{1923AED2-C22F-45BF-999F-BB9342B2DDA3}"/>
              </a:ext>
            </a:extLst>
          </p:cNvPr>
          <p:cNvPicPr/>
          <p:nvPr/>
        </p:nvPicPr>
        <p:blipFill>
          <a:blip r:embed="rId3" cstate="print"/>
          <a:stretch>
            <a:fillRect/>
          </a:stretch>
        </p:blipFill>
        <p:spPr>
          <a:xfrm>
            <a:off x="6248400" y="11431"/>
            <a:ext cx="4811268" cy="6846569"/>
          </a:xfrm>
          <a:prstGeom prst="rect">
            <a:avLst/>
          </a:prstGeom>
        </p:spPr>
      </p:pic>
    </p:spTree>
    <p:extLst>
      <p:ext uri="{BB962C8B-B14F-4D97-AF65-F5344CB8AC3E}">
        <p14:creationId xmlns:p14="http://schemas.microsoft.com/office/powerpoint/2010/main" val="2742695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BDFE50A7-C409-4007-92F1-A5209060FEB7}"/>
              </a:ext>
            </a:extLst>
          </p:cNvPr>
          <p:cNvPicPr/>
          <p:nvPr/>
        </p:nvPicPr>
        <p:blipFill>
          <a:blip r:embed="rId3" cstate="print"/>
          <a:stretch>
            <a:fillRect/>
          </a:stretch>
        </p:blipFill>
        <p:spPr>
          <a:xfrm>
            <a:off x="609600" y="0"/>
            <a:ext cx="4835652" cy="6853427"/>
          </a:xfrm>
          <a:prstGeom prst="rect">
            <a:avLst/>
          </a:prstGeom>
        </p:spPr>
      </p:pic>
      <p:pic>
        <p:nvPicPr>
          <p:cNvPr id="4" name="object 2">
            <a:extLst>
              <a:ext uri="{FF2B5EF4-FFF2-40B4-BE49-F238E27FC236}">
                <a16:creationId xmlns:a16="http://schemas.microsoft.com/office/drawing/2014/main" id="{A804F8E4-E2FC-45DD-A4AD-51706657B78F}"/>
              </a:ext>
            </a:extLst>
          </p:cNvPr>
          <p:cNvPicPr/>
          <p:nvPr/>
        </p:nvPicPr>
        <p:blipFill>
          <a:blip r:embed="rId4" cstate="print"/>
          <a:stretch>
            <a:fillRect/>
          </a:stretch>
        </p:blipFill>
        <p:spPr>
          <a:xfrm>
            <a:off x="6477000" y="16448"/>
            <a:ext cx="4854702" cy="6858000"/>
          </a:xfrm>
          <a:prstGeom prst="rect">
            <a:avLst/>
          </a:prstGeom>
        </p:spPr>
      </p:pic>
    </p:spTree>
    <p:extLst>
      <p:ext uri="{BB962C8B-B14F-4D97-AF65-F5344CB8AC3E}">
        <p14:creationId xmlns:p14="http://schemas.microsoft.com/office/powerpoint/2010/main" val="2989500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37C8FA1C-F232-4FF7-9D13-1D6FAE09E5CC}"/>
              </a:ext>
            </a:extLst>
          </p:cNvPr>
          <p:cNvPicPr/>
          <p:nvPr/>
        </p:nvPicPr>
        <p:blipFill>
          <a:blip r:embed="rId2" cstate="print"/>
          <a:stretch>
            <a:fillRect/>
          </a:stretch>
        </p:blipFill>
        <p:spPr>
          <a:xfrm>
            <a:off x="1143000" y="0"/>
            <a:ext cx="4818125" cy="6843522"/>
          </a:xfrm>
          <a:prstGeom prst="rect">
            <a:avLst/>
          </a:prstGeom>
        </p:spPr>
      </p:pic>
      <p:pic>
        <p:nvPicPr>
          <p:cNvPr id="4" name="object 2">
            <a:extLst>
              <a:ext uri="{FF2B5EF4-FFF2-40B4-BE49-F238E27FC236}">
                <a16:creationId xmlns:a16="http://schemas.microsoft.com/office/drawing/2014/main" id="{1F40FD86-4CC0-4713-A3EF-2EBA95275203}"/>
              </a:ext>
            </a:extLst>
          </p:cNvPr>
          <p:cNvPicPr/>
          <p:nvPr/>
        </p:nvPicPr>
        <p:blipFill>
          <a:blip r:embed="rId3" cstate="print"/>
          <a:stretch>
            <a:fillRect/>
          </a:stretch>
        </p:blipFill>
        <p:spPr>
          <a:xfrm>
            <a:off x="6705600" y="0"/>
            <a:ext cx="4808220" cy="6857998"/>
          </a:xfrm>
          <a:prstGeom prst="rect">
            <a:avLst/>
          </a:prstGeom>
        </p:spPr>
      </p:pic>
    </p:spTree>
    <p:extLst>
      <p:ext uri="{BB962C8B-B14F-4D97-AF65-F5344CB8AC3E}">
        <p14:creationId xmlns:p14="http://schemas.microsoft.com/office/powerpoint/2010/main" val="30353708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ED6265C8-E9C7-4EB7-9AC1-933F93AD33EE}"/>
              </a:ext>
            </a:extLst>
          </p:cNvPr>
          <p:cNvPicPr/>
          <p:nvPr/>
        </p:nvPicPr>
        <p:blipFill>
          <a:blip r:embed="rId2" cstate="print"/>
          <a:stretch>
            <a:fillRect/>
          </a:stretch>
        </p:blipFill>
        <p:spPr>
          <a:xfrm>
            <a:off x="1327982" y="-18393"/>
            <a:ext cx="4754880" cy="6838948"/>
          </a:xfrm>
          <a:prstGeom prst="rect">
            <a:avLst/>
          </a:prstGeom>
        </p:spPr>
      </p:pic>
      <p:pic>
        <p:nvPicPr>
          <p:cNvPr id="4" name="object 2">
            <a:extLst>
              <a:ext uri="{FF2B5EF4-FFF2-40B4-BE49-F238E27FC236}">
                <a16:creationId xmlns:a16="http://schemas.microsoft.com/office/drawing/2014/main" id="{71AAD121-2F03-42F0-9B2E-A630555FBA56}"/>
              </a:ext>
            </a:extLst>
          </p:cNvPr>
          <p:cNvPicPr/>
          <p:nvPr/>
        </p:nvPicPr>
        <p:blipFill>
          <a:blip r:embed="rId3" cstate="print"/>
          <a:stretch>
            <a:fillRect/>
          </a:stretch>
        </p:blipFill>
        <p:spPr>
          <a:xfrm>
            <a:off x="6858000" y="16002"/>
            <a:ext cx="4813553" cy="6841998"/>
          </a:xfrm>
          <a:prstGeom prst="rect">
            <a:avLst/>
          </a:prstGeom>
        </p:spPr>
      </p:pic>
    </p:spTree>
    <p:extLst>
      <p:ext uri="{BB962C8B-B14F-4D97-AF65-F5344CB8AC3E}">
        <p14:creationId xmlns:p14="http://schemas.microsoft.com/office/powerpoint/2010/main" val="3503161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38200" y="-11434"/>
            <a:ext cx="4785360" cy="6858000"/>
          </a:xfrm>
          <a:prstGeom prst="rect">
            <a:avLst/>
          </a:prstGeom>
        </p:spPr>
      </p:pic>
      <p:pic>
        <p:nvPicPr>
          <p:cNvPr id="3" name="object 2">
            <a:extLst>
              <a:ext uri="{FF2B5EF4-FFF2-40B4-BE49-F238E27FC236}">
                <a16:creationId xmlns:a16="http://schemas.microsoft.com/office/drawing/2014/main" id="{2C5C5958-D3FA-4003-A34A-D45B1B907B11}"/>
              </a:ext>
            </a:extLst>
          </p:cNvPr>
          <p:cNvPicPr/>
          <p:nvPr/>
        </p:nvPicPr>
        <p:blipFill>
          <a:blip r:embed="rId3" cstate="print"/>
          <a:stretch>
            <a:fillRect/>
          </a:stretch>
        </p:blipFill>
        <p:spPr>
          <a:xfrm>
            <a:off x="6617208" y="11431"/>
            <a:ext cx="4736592" cy="684656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417</TotalTime>
  <Words>1024</Words>
  <Application>Microsoft Office PowerPoint</Application>
  <PresentationFormat>Widescreen</PresentationFormat>
  <Paragraphs>109</Paragraphs>
  <Slides>24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Cavolini</vt:lpstr>
      <vt:lpstr>Verdana</vt:lpstr>
      <vt:lpstr>Office Theme</vt:lpstr>
      <vt:lpstr>Monster Phonics at Aberdare Town Church in Wales Primary School</vt:lpstr>
      <vt:lpstr>Why is learning to read so tricky?</vt:lpstr>
      <vt:lpstr>PowerPoint Presentation</vt:lpstr>
      <vt:lpstr>PowerPoint Presentation</vt:lpstr>
      <vt:lpstr>PowerPoint Presentation</vt:lpstr>
      <vt:lpstr>Meet the Monsters…</vt:lpstr>
      <vt:lpstr>PowerPoint Presentation</vt:lpstr>
      <vt:lpstr>PowerPoint Presentation</vt:lpstr>
      <vt:lpstr>How is Monster Phonics being taught at Town Church?</vt:lpstr>
      <vt:lpstr>PowerPoint Presentation</vt:lpstr>
      <vt:lpstr>PowerPoint Presentation</vt:lpstr>
      <vt:lpstr>Phase 3</vt:lpstr>
      <vt:lpstr>PowerPoint Presentation</vt:lpstr>
      <vt:lpstr>What does a typical phonics  lesson look like?</vt:lpstr>
      <vt:lpstr>PowerPoint Presentation</vt:lpstr>
      <vt:lpstr>PowerPoint Presentation</vt:lpstr>
      <vt:lpstr>PowerPoint Presentation</vt:lpstr>
      <vt:lpstr>PowerPoint Presentation</vt:lpstr>
      <vt:lpstr>Thank you!</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S Varnaseri</dc:creator>
  <cp:lastModifiedBy>B Hallam (Aberdare Town CiW Primary School)</cp:lastModifiedBy>
  <cp:revision>30</cp:revision>
  <dcterms:created xsi:type="dcterms:W3CDTF">2025-09-23T07:48:00Z</dcterms:created>
  <dcterms:modified xsi:type="dcterms:W3CDTF">2025-09-23T14:46:00Z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2022-11-23T00:00:00Z</vt:filetime>
  </property>
  <property fmtid="{D5CDD505-2E9C-101B-9397-08002B2CF9AE}" pid="3" name="Creator">
    <vt:lpwstr>Microsoft® PowerPoint® 2016</vt:lpwstr>
  </property>
  <property fmtid="{D5CDD505-2E9C-101B-9397-08002B2CF9AE}" pid="4" name="LastSaved">
    <vt:filetime>2025-09-23T00:00:00Z</vt:filetime>
  </property>
  <property fmtid="{D5CDD505-2E9C-101B-9397-08002B2CF9AE}" pid="5" name="Producer">
    <vt:lpwstr>Microsoft® PowerPoint® 2016</vt:lpwstr>
  </property>
</Properties>
</file>