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2" r:id="rId4"/>
  </p:sldMasterIdLst>
  <p:notesMasterIdLst>
    <p:notesMasterId r:id="rId20"/>
  </p:notesMasterIdLst>
  <p:handoutMasterIdLst>
    <p:handoutMasterId r:id="rId21"/>
  </p:handoutMasterIdLst>
  <p:sldIdLst>
    <p:sldId id="2561" r:id="rId5"/>
    <p:sldId id="2562" r:id="rId6"/>
    <p:sldId id="2575" r:id="rId7"/>
    <p:sldId id="2576" r:id="rId8"/>
    <p:sldId id="2563" r:id="rId9"/>
    <p:sldId id="2564" r:id="rId10"/>
    <p:sldId id="2568" r:id="rId11"/>
    <p:sldId id="2569" r:id="rId12"/>
    <p:sldId id="2570" r:id="rId13"/>
    <p:sldId id="2571" r:id="rId14"/>
    <p:sldId id="2572" r:id="rId15"/>
    <p:sldId id="2573" r:id="rId16"/>
    <p:sldId id="2566" r:id="rId17"/>
    <p:sldId id="2567" r:id="rId18"/>
    <p:sldId id="25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dependent Learning in Primary Schools: Curriculum for Wales" id="{A5045D6A-3C1C-4013-9542-D8066A9774F4}">
          <p14:sldIdLst>
            <p14:sldId id="2561"/>
            <p14:sldId id="2562"/>
            <p14:sldId id="2575"/>
            <p14:sldId id="2576"/>
          </p14:sldIdLst>
        </p14:section>
        <p14:section name="Understanding Independent Learning" id="{B5C63408-5D28-4F53-9A91-7E26444CB6F1}">
          <p14:sldIdLst>
            <p14:sldId id="2563"/>
            <p14:sldId id="2564"/>
          </p14:sldIdLst>
        </p14:section>
        <p14:section name="Curriculum for Wales Framework" id="{96D4D498-FBE6-47C2-BDFB-5231CF011695}">
          <p14:sldIdLst/>
        </p14:section>
        <p14:section name="School Strategies for Independent Learning" id="{73D874BC-5F63-4218-9421-0B6C2ED85E40}">
          <p14:sldIdLst>
            <p14:sldId id="2568"/>
            <p14:sldId id="2569"/>
            <p14:sldId id="2570"/>
          </p14:sldIdLst>
        </p14:section>
        <p14:section name="Parental Involvement and School Commitment" id="{D02B3FBD-A2C4-49B9-BB47-ED1B491431C9}">
          <p14:sldIdLst>
            <p14:sldId id="2571"/>
            <p14:sldId id="2572"/>
            <p14:sldId id="2573"/>
            <p14:sldId id="2566"/>
            <p14:sldId id="2567"/>
            <p14:sldId id="257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941987A-41B7-49AC-EE6E-03F2D0BD95BA}" name="Daria Naidenov" initials="DN" userId="S::danaidenov@microsoft.com::ab38ab5f-bdf0-4774-ae5a-d2782abb2027" providerId="AD"/>
  <p188:author id="{05079B93-9652-6626-7181-414354FAD15D}" name="Sher Dionisio" initials="SD" userId="Sher Dionisio"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E6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16" autoAdjust="0"/>
    <p:restoredTop sz="94485"/>
  </p:normalViewPr>
  <p:slideViewPr>
    <p:cSldViewPr snapToGrid="0">
      <p:cViewPr varScale="1">
        <p:scale>
          <a:sx n="63" d="100"/>
          <a:sy n="63" d="100"/>
        </p:scale>
        <p:origin x="960" y="64"/>
      </p:cViewPr>
      <p:guideLst/>
    </p:cSldViewPr>
  </p:slideViewPr>
  <p:outlineViewPr>
    <p:cViewPr>
      <p:scale>
        <a:sx n="33" d="100"/>
        <a:sy n="33" d="100"/>
      </p:scale>
      <p:origin x="0" y="-3264"/>
    </p:cViewPr>
  </p:outlineViewPr>
  <p:notesTextViewPr>
    <p:cViewPr>
      <p:scale>
        <a:sx n="1" d="1"/>
        <a:sy n="1" d="1"/>
      </p:scale>
      <p:origin x="0" y="0"/>
    </p:cViewPr>
  </p:notesTextViewPr>
  <p:sorterViewPr>
    <p:cViewPr>
      <p:scale>
        <a:sx n="100" d="100"/>
        <a:sy n="100" d="100"/>
      </p:scale>
      <p:origin x="0" y="-1972"/>
    </p:cViewPr>
  </p:sorterViewPr>
  <p:notesViewPr>
    <p:cSldViewPr snapToGrid="0">
      <p:cViewPr varScale="1">
        <p:scale>
          <a:sx n="90" d="100"/>
          <a:sy n="90" d="100"/>
        </p:scale>
        <p:origin x="2920" y="21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10/7/2025</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10/7/2025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BFDD6F49-EBB7-4CCF-97A8-E526BB28BB69}" type="slidenum">
              <a:rPr lang="en-US" smtClean="0"/>
              <a:t>1</a:t>
            </a:fld>
            <a:endParaRPr lang="en-US" dirty="0"/>
          </a:p>
        </p:txBody>
      </p:sp>
    </p:spTree>
    <p:extLst>
      <p:ext uri="{BB962C8B-B14F-4D97-AF65-F5344CB8AC3E}">
        <p14:creationId xmlns:p14="http://schemas.microsoft.com/office/powerpoint/2010/main" val="5515591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https://www.abingdon.org.uk/blog/the-importance-of-independent-learning/,https://blog.hope-education.co.uk/a-guide-to-independent-learning-in-the-classroom/
What is Independent Learning?, Why Is It Important?
</a:t>
            </a:r>
          </a:p>
        </p:txBody>
      </p:sp>
      <p:sp>
        <p:nvSpPr>
          <p:cNvPr id="4" name="Slide Number Placeholder 3"/>
          <p:cNvSpPr>
            <a:spLocks noGrp="1"/>
          </p:cNvSpPr>
          <p:nvPr>
            <p:ph type="sldNum" sz="quarter" idx="5"/>
          </p:nvPr>
        </p:nvSpPr>
        <p:spPr/>
        <p:txBody>
          <a:bodyPr/>
          <a:lstStyle/>
          <a:p>
            <a:fld id="{BFDD6F49-EBB7-4CCF-97A8-E526BB28BB69}" type="slidenum">
              <a:rPr lang="en-US" smtClean="0"/>
              <a:t>2</a:t>
            </a:fld>
            <a:endParaRPr lang="en-US" dirty="0"/>
          </a:p>
        </p:txBody>
      </p:sp>
    </p:spTree>
    <p:extLst>
      <p:ext uri="{BB962C8B-B14F-4D97-AF65-F5344CB8AC3E}">
        <p14:creationId xmlns:p14="http://schemas.microsoft.com/office/powerpoint/2010/main" val="1394109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https://www.abingdon.org.uk/blog/the-importance-of-independent-learning/,https://blog.hope-education.co.uk/a-guide-to-independent-learning-in-the-classroom/
Independent learning refers to a pedagogical approach where pupils take ownership of their educational journey. It involves students being self-motivated, curious, and resilient in their pursuit of knowledge. Rather than relying solely on teachers or adults, independent learners set their own goals, reflect on their progress, and solve problems autonomously. This approach does not imply isolation; collaboration with peers and seeking guidance when necessary are integral components. In the context of primary education, fostering independent learning helps children develop essential life skills such as decision-making, critical thinking, and adaptability. It encourages them to become active participants in their learning process, which is crucial for their academic and personal development.
</a:t>
            </a:r>
          </a:p>
        </p:txBody>
      </p:sp>
      <p:sp>
        <p:nvSpPr>
          <p:cNvPr id="4" name="Slide Number Placeholder 3"/>
          <p:cNvSpPr>
            <a:spLocks noGrp="1"/>
          </p:cNvSpPr>
          <p:nvPr>
            <p:ph type="sldNum" sz="quarter" idx="5"/>
          </p:nvPr>
        </p:nvSpPr>
        <p:spPr/>
        <p:txBody>
          <a:bodyPr/>
          <a:lstStyle/>
          <a:p>
            <a:fld id="{BFDD6F49-EBB7-4CCF-97A8-E526BB28BB69}" type="slidenum">
              <a:rPr lang="en-US" smtClean="0"/>
              <a:t>5</a:t>
            </a:fld>
            <a:endParaRPr lang="en-US" dirty="0"/>
          </a:p>
        </p:txBody>
      </p:sp>
    </p:spTree>
    <p:extLst>
      <p:ext uri="{BB962C8B-B14F-4D97-AF65-F5344CB8AC3E}">
        <p14:creationId xmlns:p14="http://schemas.microsoft.com/office/powerpoint/2010/main" val="436116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https://www.abingdon.org.uk/blog/the-importance-of-independent-learning/,https://blog.hope-education.co.uk/a-guide-to-independent-learning-in-the-classroom/
Independent learning is vital in primary education as it builds confidence and self-esteem among pupils. It nurtures critical thinking and problem-solving abilities, preparing children for lifelong learning and future challenges. By engaging in independent learning, students become more motivated and invested in their education. They learn to identify their own knowledge gaps and take pride in finding solutions, which enhances their overall learning experience. This approach aligns with the goals of the Curriculum for Wales, which emphasizes the development of ambitious, capable learners who are ready to thrive in a rapidly changing world. Independent learning also supports differentiated instruction, allowing teachers to cater to diverse learning needs effectively.
</a:t>
            </a:r>
          </a:p>
        </p:txBody>
      </p:sp>
      <p:sp>
        <p:nvSpPr>
          <p:cNvPr id="4" name="Slide Number Placeholder 3"/>
          <p:cNvSpPr>
            <a:spLocks noGrp="1"/>
          </p:cNvSpPr>
          <p:nvPr>
            <p:ph type="sldNum" sz="quarter" idx="5"/>
          </p:nvPr>
        </p:nvSpPr>
        <p:spPr/>
        <p:txBody>
          <a:bodyPr/>
          <a:lstStyle/>
          <a:p>
            <a:fld id="{BFDD6F49-EBB7-4CCF-97A8-E526BB28BB69}" type="slidenum">
              <a:rPr lang="en-US" smtClean="0"/>
              <a:t>6</a:t>
            </a:fld>
            <a:endParaRPr lang="en-US" dirty="0"/>
          </a:p>
        </p:txBody>
      </p:sp>
    </p:spTree>
    <p:extLst>
      <p:ext uri="{BB962C8B-B14F-4D97-AF65-F5344CB8AC3E}">
        <p14:creationId xmlns:p14="http://schemas.microsoft.com/office/powerpoint/2010/main" val="1464227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https://estyn.gov.wales/improvement-resources/striving-for-independent-learning-for-all-pupils/,https://nael.cymru/en/case-studies/learner-self-reflection-on-independent-learning/,https://estyn.gov.wales/improvement-resources/enabling-pupils-to-become-independent-learners/
Promoting Independence in the Classroom, Benefits for Pupils
</a:t>
            </a:r>
          </a:p>
        </p:txBody>
      </p:sp>
      <p:sp>
        <p:nvSpPr>
          <p:cNvPr id="4" name="Slide Number Placeholder 3"/>
          <p:cNvSpPr>
            <a:spLocks noGrp="1"/>
          </p:cNvSpPr>
          <p:nvPr>
            <p:ph type="sldNum" sz="quarter" idx="5"/>
          </p:nvPr>
        </p:nvSpPr>
        <p:spPr/>
        <p:txBody>
          <a:bodyPr/>
          <a:lstStyle/>
          <a:p>
            <a:fld id="{BFDD6F49-EBB7-4CCF-97A8-E526BB28BB69}" type="slidenum">
              <a:rPr lang="en-US" smtClean="0"/>
              <a:t>7</a:t>
            </a:fld>
            <a:endParaRPr lang="en-US" dirty="0"/>
          </a:p>
        </p:txBody>
      </p:sp>
    </p:spTree>
    <p:extLst>
      <p:ext uri="{BB962C8B-B14F-4D97-AF65-F5344CB8AC3E}">
        <p14:creationId xmlns:p14="http://schemas.microsoft.com/office/powerpoint/2010/main" val="36863481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https://estyn.gov.wales/improvement-resources/striving-for-independent-learning-for-all-pupils/,https://nael.cymru/en/case-studies/learner-self-reflection-on-independent-learning/,https://estyn.gov.wales/improvement-resources/enabling-pupils-to-become-independent-learners/
Schools in Wales employ various strategies to promote independent learning among primary pupils. These include pupil-led thematic planning, such as 'Pioneer Weeks', where students choose topics and guide the learning process. Assessment for learning strategies are used to help pupils evaluate their progress and set future goals. Child-centred planning for Additional Learning Needs (ALN) ensures that all learners receive personalized support. Digital tools like J2E on Hwb enable students to record their reflections and track their learning journey. Encouraging pupil voice in curriculum design fosters engagement and ownership. These strategies collectively create a learning environment where independence is nurtured and valued.
</a:t>
            </a:r>
          </a:p>
        </p:txBody>
      </p:sp>
      <p:sp>
        <p:nvSpPr>
          <p:cNvPr id="4" name="Slide Number Placeholder 3"/>
          <p:cNvSpPr>
            <a:spLocks noGrp="1"/>
          </p:cNvSpPr>
          <p:nvPr>
            <p:ph type="sldNum" sz="quarter" idx="5"/>
          </p:nvPr>
        </p:nvSpPr>
        <p:spPr/>
        <p:txBody>
          <a:bodyPr/>
          <a:lstStyle/>
          <a:p>
            <a:fld id="{BFDD6F49-EBB7-4CCF-97A8-E526BB28BB69}" type="slidenum">
              <a:rPr lang="en-US" smtClean="0"/>
              <a:t>8</a:t>
            </a:fld>
            <a:endParaRPr lang="en-US" dirty="0"/>
          </a:p>
        </p:txBody>
      </p:sp>
    </p:spTree>
    <p:extLst>
      <p:ext uri="{BB962C8B-B14F-4D97-AF65-F5344CB8AC3E}">
        <p14:creationId xmlns:p14="http://schemas.microsoft.com/office/powerpoint/2010/main" val="21700113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https://estyn.gov.wales/improvement-resources/striving-for-independent-learning-for-all-pupils/,https://nael.cymru/en/case-studies/learner-self-reflection-on-independent-learning/,https://estyn.gov.wales/improvement-resources/enabling-pupils-to-become-independent-learners/
Independent learning offers numerous benefits for primary school pupils. It enhances academic performance by encouraging active engagement and deeper understanding. Motivation and confidence increase as students take pride in their achievements. Organizational skills and creative thinking are developed through self-directed tasks. Pupils become more aware of their strengths and limitations, enabling them to manage their learning effectively. Social inclusion is also promoted, as independent learning fosters a sense of belonging and reduces alienation. These benefits contribute to the overall development of pupils, preparing them for future educational and life challenges.
</a:t>
            </a:r>
          </a:p>
        </p:txBody>
      </p:sp>
      <p:sp>
        <p:nvSpPr>
          <p:cNvPr id="4" name="Slide Number Placeholder 3"/>
          <p:cNvSpPr>
            <a:spLocks noGrp="1"/>
          </p:cNvSpPr>
          <p:nvPr>
            <p:ph type="sldNum" sz="quarter" idx="5"/>
          </p:nvPr>
        </p:nvSpPr>
        <p:spPr/>
        <p:txBody>
          <a:bodyPr/>
          <a:lstStyle/>
          <a:p>
            <a:fld id="{BFDD6F49-EBB7-4CCF-97A8-E526BB28BB69}" type="slidenum">
              <a:rPr lang="en-US" smtClean="0"/>
              <a:t>9</a:t>
            </a:fld>
            <a:endParaRPr lang="en-US" dirty="0"/>
          </a:p>
        </p:txBody>
      </p:sp>
    </p:spTree>
    <p:extLst>
      <p:ext uri="{BB962C8B-B14F-4D97-AF65-F5344CB8AC3E}">
        <p14:creationId xmlns:p14="http://schemas.microsoft.com/office/powerpoint/2010/main" val="42928107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How Parents Can Support, School Commitment to Independence</a:t>
            </a:r>
          </a:p>
        </p:txBody>
      </p:sp>
      <p:sp>
        <p:nvSpPr>
          <p:cNvPr id="4" name="Slide Number Placeholder 3"/>
          <p:cNvSpPr>
            <a:spLocks noGrp="1"/>
          </p:cNvSpPr>
          <p:nvPr>
            <p:ph type="sldNum" sz="quarter" idx="5"/>
          </p:nvPr>
        </p:nvSpPr>
        <p:spPr/>
        <p:txBody>
          <a:bodyPr/>
          <a:lstStyle/>
          <a:p>
            <a:fld id="{BFDD6F49-EBB7-4CCF-97A8-E526BB28BB69}" type="slidenum">
              <a:rPr lang="en-US" smtClean="0"/>
              <a:t>10</a:t>
            </a:fld>
            <a:endParaRPr lang="en-US" dirty="0"/>
          </a:p>
        </p:txBody>
      </p:sp>
    </p:spTree>
    <p:extLst>
      <p:ext uri="{BB962C8B-B14F-4D97-AF65-F5344CB8AC3E}">
        <p14:creationId xmlns:p14="http://schemas.microsoft.com/office/powerpoint/2010/main" val="2342800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Parents play a crucial role in supporting independent learning at home. Encouraging curiosity and asking questions helps children develop a love for learning. Supporting goal-setting and reflection enables pupils to take responsibility for their progress. Celebrating effort and improvement, rather than just outcomes, fosters resilience and motivation. Engaging with school activities and providing feedback strengthens the home-school partnership. By creating a supportive environment, parents can reinforce the principles of independent learning and contribute to their child's educational success.</a:t>
            </a:r>
          </a:p>
        </p:txBody>
      </p:sp>
      <p:sp>
        <p:nvSpPr>
          <p:cNvPr id="4" name="Slide Number Placeholder 3"/>
          <p:cNvSpPr>
            <a:spLocks noGrp="1"/>
          </p:cNvSpPr>
          <p:nvPr>
            <p:ph type="sldNum" sz="quarter" idx="5"/>
          </p:nvPr>
        </p:nvSpPr>
        <p:spPr/>
        <p:txBody>
          <a:bodyPr/>
          <a:lstStyle/>
          <a:p>
            <a:fld id="{BFDD6F49-EBB7-4CCF-97A8-E526BB28BB69}" type="slidenum">
              <a:rPr lang="en-US" smtClean="0"/>
              <a:t>11</a:t>
            </a:fld>
            <a:endParaRPr lang="en-US" dirty="0"/>
          </a:p>
        </p:txBody>
      </p:sp>
    </p:spTree>
    <p:extLst>
      <p:ext uri="{BB962C8B-B14F-4D97-AF65-F5344CB8AC3E}">
        <p14:creationId xmlns:p14="http://schemas.microsoft.com/office/powerpoint/2010/main" val="29930901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Aberdare Town CiW Primary School is committed to fostering independent learning from the Foundation Phase onward. The school utilizes community resources to enrich educational experiences and continuously adapts teaching methods to meet the diverse needs of pupils. By embedding independence into the curriculum and daily practices, the school ensures that learners are equipped with the skills and mindset necessary for lifelong learning. This commitment reflects the broader goals of the Curriculum for Wales and demonstrates the school's dedication to pupil development.</a:t>
            </a:r>
          </a:p>
        </p:txBody>
      </p:sp>
      <p:sp>
        <p:nvSpPr>
          <p:cNvPr id="4" name="Slide Number Placeholder 3"/>
          <p:cNvSpPr>
            <a:spLocks noGrp="1"/>
          </p:cNvSpPr>
          <p:nvPr>
            <p:ph type="sldNum" sz="quarter" idx="5"/>
          </p:nvPr>
        </p:nvSpPr>
        <p:spPr/>
        <p:txBody>
          <a:bodyPr/>
          <a:lstStyle/>
          <a:p>
            <a:fld id="{BFDD6F49-EBB7-4CCF-97A8-E526BB28BB69}" type="slidenum">
              <a:rPr lang="en-US" smtClean="0"/>
              <a:t>12</a:t>
            </a:fld>
            <a:endParaRPr lang="en-US" dirty="0"/>
          </a:p>
        </p:txBody>
      </p:sp>
    </p:spTree>
    <p:extLst>
      <p:ext uri="{BB962C8B-B14F-4D97-AF65-F5344CB8AC3E}">
        <p14:creationId xmlns:p14="http://schemas.microsoft.com/office/powerpoint/2010/main" val="27843998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https://www.goodschoolsguide.co.uk/uk-schools/advice/welsh-schools-and-the-curriculum-for-wales,https://hwb.gov.wales/curriculum-for-wales
The Curriculum for Wales is built around four key purposes aimed at developing well-rounded individuals. These purposes are: ambitious, capable learners; enterprising, creative contributors; ethical, informed citizens; and healthy, confident individuals. Independent learning is central to achieving these goals. By encouraging pupils to take charge of their learning, the curriculum fosters ambition and capability. Creative contributions are nurtured through self-directed projects and thematic learning. Ethical citizenship is promoted by allowing students to explore diverse perspectives and make informed decisions. Confidence and well-being are enhanced as pupils gain autonomy and recognize their ability to influence their educational outcomes. These purposes guide all learning experiences and are embedded across all areas of the curriculum.
</a:t>
            </a:r>
          </a:p>
        </p:txBody>
      </p:sp>
      <p:sp>
        <p:nvSpPr>
          <p:cNvPr id="4" name="Slide Number Placeholder 3"/>
          <p:cNvSpPr>
            <a:spLocks noGrp="1"/>
          </p:cNvSpPr>
          <p:nvPr>
            <p:ph type="sldNum" sz="quarter" idx="5"/>
          </p:nvPr>
        </p:nvSpPr>
        <p:spPr/>
        <p:txBody>
          <a:bodyPr/>
          <a:lstStyle/>
          <a:p>
            <a:fld id="{BFDD6F49-EBB7-4CCF-97A8-E526BB28BB69}" type="slidenum">
              <a:rPr lang="en-US" smtClean="0"/>
              <a:t>13</a:t>
            </a:fld>
            <a:endParaRPr lang="en-US" dirty="0"/>
          </a:p>
        </p:txBody>
      </p:sp>
    </p:spTree>
    <p:extLst>
      <p:ext uri="{BB962C8B-B14F-4D97-AF65-F5344CB8AC3E}">
        <p14:creationId xmlns:p14="http://schemas.microsoft.com/office/powerpoint/2010/main" val="18669325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https://www.goodschoolsguide.co.uk/uk-schools/advice/welsh-schools-and-the-curriculum-for-wales,https://hwb.gov.wales/curriculum-for-wales
The Welsh Government provides comprehensive guidance on implementing independent learning within the Curriculum for Wales. Key principles include play-based learning, authentic experiences, and effective learning environments. The framework emphasizes progression and personalized learning, ensuring that each pupil's developmental needs are met. Enablers such as engaging experiences, enabling adults, and supportive environments are crucial for fostering independence. The guidance also outlines the importance of holistic learning and the integration of digital tools to support self-reflection and goal setting. By adhering to these principles, schools can create a curriculum that empowers learners and aligns with national educational objectives.
</a:t>
            </a:r>
          </a:p>
        </p:txBody>
      </p:sp>
      <p:sp>
        <p:nvSpPr>
          <p:cNvPr id="4" name="Slide Number Placeholder 3"/>
          <p:cNvSpPr>
            <a:spLocks noGrp="1"/>
          </p:cNvSpPr>
          <p:nvPr>
            <p:ph type="sldNum" sz="quarter" idx="5"/>
          </p:nvPr>
        </p:nvSpPr>
        <p:spPr/>
        <p:txBody>
          <a:bodyPr/>
          <a:lstStyle/>
          <a:p>
            <a:fld id="{BFDD6F49-EBB7-4CCF-97A8-E526BB28BB69}" type="slidenum">
              <a:rPr lang="en-US" smtClean="0"/>
              <a:t>14</a:t>
            </a:fld>
            <a:endParaRPr lang="en-US" dirty="0"/>
          </a:p>
        </p:txBody>
      </p:sp>
    </p:spTree>
    <p:extLst>
      <p:ext uri="{BB962C8B-B14F-4D97-AF65-F5344CB8AC3E}">
        <p14:creationId xmlns:p14="http://schemas.microsoft.com/office/powerpoint/2010/main" val="32674498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0" y="4939257"/>
            <a:ext cx="5898630" cy="480373"/>
          </a:xfrm>
        </p:spPr>
        <p:txBody>
          <a:bodyPr vert="horz" lIns="91440" tIns="45720" rIns="91440" bIns="45720" rtlCol="0" anchor="t">
            <a:normAutofit/>
          </a:bodyPr>
          <a:lstStyle>
            <a:lvl1pPr>
              <a:defRPr lang="en-US" dirty="0"/>
            </a:lvl1pPr>
          </a:lstStyle>
          <a:p>
            <a:pPr lvl="0"/>
            <a:r>
              <a:rPr lang="en-US" dirty="0"/>
              <a:t>Click to edit Master subtitle style</a:t>
            </a:r>
          </a:p>
        </p:txBody>
      </p:sp>
      <p:sp>
        <p:nvSpPr>
          <p:cNvPr id="6" name="Picture Placeholder 10">
            <a:extLst>
              <a:ext uri="{FF2B5EF4-FFF2-40B4-BE49-F238E27FC236}">
                <a16:creationId xmlns:a16="http://schemas.microsoft.com/office/drawing/2014/main" id="{C58F7861-05FC-CC70-0C94-F3BAE39E54EB}"/>
              </a:ext>
            </a:extLst>
          </p:cNvPr>
          <p:cNvSpPr>
            <a:spLocks noGrp="1"/>
          </p:cNvSpPr>
          <p:nvPr>
            <p:ph type="pic" sz="quarter" idx="13" hasCustomPrompt="1"/>
          </p:nvPr>
        </p:nvSpPr>
        <p:spPr>
          <a:xfrm>
            <a:off x="0" y="-1"/>
            <a:ext cx="12192000" cy="4784036"/>
          </a:xfrm>
          <a:blipFill>
            <a:blip r:embed="rId2">
              <a:alphaModFix amt="70000"/>
            </a:blip>
            <a:stretch>
              <a:fillRect/>
            </a:stretch>
          </a:blipFill>
        </p:spPr>
        <p:txBody>
          <a:bodyPr/>
          <a:lstStyle>
            <a:lvl1pPr>
              <a:defRPr/>
            </a:lvl1pPr>
          </a:lstStyle>
          <a:p>
            <a:r>
              <a:rPr lang="en-US" dirty="0"/>
              <a:t> </a:t>
            </a:r>
          </a:p>
        </p:txBody>
      </p:sp>
      <p:sp>
        <p:nvSpPr>
          <p:cNvPr id="5" name="Footer Placeholder 4">
            <a:extLst>
              <a:ext uri="{FF2B5EF4-FFF2-40B4-BE49-F238E27FC236}">
                <a16:creationId xmlns:a16="http://schemas.microsoft.com/office/drawing/2014/main" id="{FDEC7B0B-C375-9D64-1424-3B07B71AF1FE}"/>
              </a:ext>
            </a:extLst>
          </p:cNvPr>
          <p:cNvSpPr>
            <a:spLocks noGrp="1"/>
          </p:cNvSpPr>
          <p:nvPr>
            <p:ph type="ftr" sz="quarter" idx="15"/>
          </p:nvPr>
        </p:nvSpPr>
        <p:spPr>
          <a:xfrm>
            <a:off x="6205927" y="4939715"/>
            <a:ext cx="4420031" cy="479458"/>
          </a:xfrm>
        </p:spPr>
        <p:txBody>
          <a:bodyPr anchor="t"/>
          <a:lstStyle>
            <a:lvl1pPr>
              <a:defRPr sz="1400"/>
            </a:lvl1pPr>
          </a:lstStyle>
          <a:p>
            <a:r>
              <a:rPr lang="en-US" dirty="0"/>
              <a:t>Sample footer text</a:t>
            </a:r>
          </a:p>
        </p:txBody>
      </p:sp>
      <p:sp>
        <p:nvSpPr>
          <p:cNvPr id="8" name="Slide Number Placeholder 7">
            <a:extLst>
              <a:ext uri="{FF2B5EF4-FFF2-40B4-BE49-F238E27FC236}">
                <a16:creationId xmlns:a16="http://schemas.microsoft.com/office/drawing/2014/main" id="{A9117021-C08A-0E4F-5F64-FC1A870E4815}"/>
              </a:ext>
            </a:extLst>
          </p:cNvPr>
          <p:cNvSpPr>
            <a:spLocks noGrp="1"/>
          </p:cNvSpPr>
          <p:nvPr>
            <p:ph type="sldNum" sz="quarter" idx="16"/>
          </p:nvPr>
        </p:nvSpPr>
        <p:spPr>
          <a:xfrm>
            <a:off x="11762792" y="4939257"/>
            <a:ext cx="429207" cy="365125"/>
          </a:xfrm>
        </p:spPr>
        <p:txBody>
          <a:bodyPr/>
          <a:lstStyle/>
          <a:p>
            <a:fld id="{CC057153-B650-4DEB-B370-79DDCFDCE934}" type="slidenum">
              <a:rPr lang="en-US" smtClean="0"/>
              <a:pPr/>
              <a:t>‹#›</a:t>
            </a:fld>
            <a:endParaRPr lang="en-US" dirty="0"/>
          </a:p>
        </p:txBody>
      </p:sp>
      <p:pic>
        <p:nvPicPr>
          <p:cNvPr id="12" name="Graphic 11">
            <a:extLst>
              <a:ext uri="{FF2B5EF4-FFF2-40B4-BE49-F238E27FC236}">
                <a16:creationId xmlns:a16="http://schemas.microsoft.com/office/drawing/2014/main" id="{9001D668-DD9C-F5B4-B191-51BDD0B3082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03035" y="5873424"/>
            <a:ext cx="1005840" cy="1005840"/>
          </a:xfrm>
          <a:prstGeom prst="rect">
            <a:avLst/>
          </a:prstGeom>
        </p:spPr>
      </p:pic>
      <p:sp>
        <p:nvSpPr>
          <p:cNvPr id="4" name="Title 3">
            <a:extLst>
              <a:ext uri="{FF2B5EF4-FFF2-40B4-BE49-F238E27FC236}">
                <a16:creationId xmlns:a16="http://schemas.microsoft.com/office/drawing/2014/main" id="{009A08CF-24F0-EC7D-277D-CB831E7E7930}"/>
              </a:ext>
            </a:extLst>
          </p:cNvPr>
          <p:cNvSpPr>
            <a:spLocks noGrp="1"/>
          </p:cNvSpPr>
          <p:nvPr>
            <p:ph type="title"/>
          </p:nvPr>
        </p:nvSpPr>
        <p:spPr>
          <a:xfrm>
            <a:off x="-19847" y="5718869"/>
            <a:ext cx="5916168" cy="1143000"/>
          </a:xfrm>
        </p:spPr>
        <p:txBody>
          <a:bodyPr anchor="b">
            <a:normAutofit/>
          </a:bodyPr>
          <a:lstStyle>
            <a:lvl1pPr>
              <a:lnSpc>
                <a:spcPct val="60000"/>
              </a:lnSpc>
              <a:defRPr sz="5200"/>
            </a:lvl1pPr>
          </a:lstStyle>
          <a:p>
            <a:r>
              <a:rPr lang="en-US" dirty="0"/>
              <a:t>Click to edit Master title style</a:t>
            </a:r>
          </a:p>
        </p:txBody>
      </p:sp>
    </p:spTree>
    <p:extLst>
      <p:ext uri="{BB962C8B-B14F-4D97-AF65-F5344CB8AC3E}">
        <p14:creationId xmlns:p14="http://schemas.microsoft.com/office/powerpoint/2010/main" val="1751691815"/>
      </p:ext>
    </p:extLst>
  </p:cSld>
  <p:clrMapOvr>
    <a:masterClrMapping/>
  </p:clrMapOvr>
  <p:extLst mod="1">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406F310-2B8D-3C32-560C-686817E6B487}"/>
              </a:ext>
            </a:extLst>
          </p:cNvPr>
          <p:cNvSpPr>
            <a:spLocks noGrp="1"/>
          </p:cNvSpPr>
          <p:nvPr>
            <p:ph type="title"/>
          </p:nvPr>
        </p:nvSpPr>
        <p:spPr>
          <a:xfrm>
            <a:off x="516249" y="1012175"/>
            <a:ext cx="11113008" cy="849793"/>
          </a:xfrm>
        </p:spPr>
        <p:txBody>
          <a:bodyPr/>
          <a:lstStyle/>
          <a:p>
            <a:r>
              <a:rPr lang="en-US" dirty="0"/>
              <a:t>Click to edit Master title style</a:t>
            </a:r>
          </a:p>
        </p:txBody>
      </p:sp>
      <p:sp>
        <p:nvSpPr>
          <p:cNvPr id="7" name="Footer Placeholder 6">
            <a:extLst>
              <a:ext uri="{FF2B5EF4-FFF2-40B4-BE49-F238E27FC236}">
                <a16:creationId xmlns:a16="http://schemas.microsoft.com/office/drawing/2014/main" id="{64FD1A6D-2D8E-1FD1-C1AC-CB5E9D5A15CD}"/>
              </a:ext>
            </a:extLst>
          </p:cNvPr>
          <p:cNvSpPr>
            <a:spLocks noGrp="1"/>
          </p:cNvSpPr>
          <p:nvPr>
            <p:ph type="ftr" sz="quarter" idx="11"/>
          </p:nvPr>
        </p:nvSpPr>
        <p:spPr>
          <a:xfrm>
            <a:off x="542375" y="110364"/>
            <a:ext cx="5276852" cy="365125"/>
          </a:xfrm>
        </p:spPr>
        <p:txBody>
          <a:bodyPr/>
          <a:lstStyle/>
          <a:p>
            <a:r>
              <a:rPr lang="en-US" dirty="0"/>
              <a:t>Sample footer text</a:t>
            </a:r>
          </a:p>
        </p:txBody>
      </p:sp>
      <p:sp>
        <p:nvSpPr>
          <p:cNvPr id="2" name="Date Placeholder 1">
            <a:extLst>
              <a:ext uri="{FF2B5EF4-FFF2-40B4-BE49-F238E27FC236}">
                <a16:creationId xmlns:a16="http://schemas.microsoft.com/office/drawing/2014/main" id="{1FADE430-EE65-B675-F031-7651DE9D69AC}"/>
              </a:ext>
            </a:extLst>
          </p:cNvPr>
          <p:cNvSpPr>
            <a:spLocks noGrp="1"/>
          </p:cNvSpPr>
          <p:nvPr>
            <p:ph type="dt" sz="half" idx="10"/>
          </p:nvPr>
        </p:nvSpPr>
        <p:spPr/>
        <p:txBody>
          <a:bodyPr/>
          <a:lstStyle/>
          <a:p>
            <a:endParaRPr lang="en-US" dirty="0"/>
          </a:p>
        </p:txBody>
      </p:sp>
      <p:sp>
        <p:nvSpPr>
          <p:cNvPr id="9" name="Slide Number Placeholder 8">
            <a:extLst>
              <a:ext uri="{FF2B5EF4-FFF2-40B4-BE49-F238E27FC236}">
                <a16:creationId xmlns:a16="http://schemas.microsoft.com/office/drawing/2014/main" id="{27305BC9-1670-00D4-5A66-F52444DA9C94}"/>
              </a:ext>
            </a:extLst>
          </p:cNvPr>
          <p:cNvSpPr>
            <a:spLocks noGrp="1"/>
          </p:cNvSpPr>
          <p:nvPr>
            <p:ph type="sldNum" sz="quarter" idx="12"/>
          </p:nvPr>
        </p:nvSpPr>
        <p:spPr>
          <a:xfrm>
            <a:off x="11123959" y="104649"/>
            <a:ext cx="429207" cy="365125"/>
          </a:xfrm>
        </p:spPr>
        <p:txBody>
          <a:bodyPr/>
          <a:lstStyle/>
          <a:p>
            <a:fld id="{CC057153-B650-4DEB-B370-79DDCFDCE934}" type="slidenum">
              <a:rPr lang="en-US" smtClean="0"/>
              <a:pPr/>
              <a:t>‹#›</a:t>
            </a:fld>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539496" y="2115542"/>
            <a:ext cx="11013670" cy="44515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55298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with Picture 2">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94168" y="4751933"/>
            <a:ext cx="4206240" cy="1184585"/>
          </a:xfrm>
        </p:spPr>
        <p:txBody>
          <a:bodyPr vert="horz" lIns="91440" tIns="45720" rIns="91440" bIns="45720" rtlCol="0" anchor="t">
            <a:normAutofit/>
          </a:bodyPr>
          <a:lstStyle>
            <a:lvl1pPr>
              <a:defRPr lang="en-US" dirty="0"/>
            </a:lvl1pPr>
          </a:lstStyle>
          <a:p>
            <a:pPr lvl="0"/>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0" y="0"/>
            <a:ext cx="6096000" cy="6858000"/>
          </a:xfrm>
          <a:blipFill>
            <a:blip r:embed="rId2">
              <a:alphaModFix amt="70000"/>
            </a:blip>
            <a:stretch>
              <a:fillRect/>
            </a:stretch>
          </a:blipFill>
        </p:spPr>
        <p:txBody>
          <a:bodyPr/>
          <a:lstStyle>
            <a:lvl1pPr>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90488" y="125201"/>
            <a:ext cx="4846320" cy="365125"/>
          </a:xfrm>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762793" y="110364"/>
            <a:ext cx="429207" cy="365125"/>
          </a:xfrm>
        </p:spPr>
        <p:txBody>
          <a:bodyPr/>
          <a:lstStyle/>
          <a:p>
            <a:fld id="{CC057153-B650-4DEB-B370-79DDCFDCE934}" type="slidenum">
              <a:rPr lang="en-US" smtClean="0"/>
              <a:t>‹#›</a:t>
            </a:fld>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6190488" y="6396209"/>
            <a:ext cx="1707625" cy="365125"/>
          </a:xfrm>
        </p:spPr>
        <p:txBody>
          <a:bodyPr/>
          <a:lstStyle>
            <a:lvl1pPr>
              <a:defRPr>
                <a:solidFill>
                  <a:schemeClr val="tx1"/>
                </a:solidFill>
                <a:effectLst/>
              </a:defRPr>
            </a:lvl1pPr>
          </a:lstStyle>
          <a:p>
            <a:endParaRPr lang="en-US" dirty="0"/>
          </a:p>
        </p:txBody>
      </p:sp>
      <p:pic>
        <p:nvPicPr>
          <p:cNvPr id="9" name="Graphic 8">
            <a:extLst>
              <a:ext uri="{FF2B5EF4-FFF2-40B4-BE49-F238E27FC236}">
                <a16:creationId xmlns:a16="http://schemas.microsoft.com/office/drawing/2014/main" id="{9221942F-12C1-43E6-1BC0-1C947214AF9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03035" y="5873424"/>
            <a:ext cx="1005840" cy="1005840"/>
          </a:xfrm>
          <a:prstGeom prst="rect">
            <a:avLst/>
          </a:prstGeom>
        </p:spPr>
      </p:pic>
      <p:sp>
        <p:nvSpPr>
          <p:cNvPr id="7" name="Title 6">
            <a:extLst>
              <a:ext uri="{FF2B5EF4-FFF2-40B4-BE49-F238E27FC236}">
                <a16:creationId xmlns:a16="http://schemas.microsoft.com/office/drawing/2014/main" id="{06F46891-762A-5114-969C-3BBE7880A8D4}"/>
              </a:ext>
            </a:extLst>
          </p:cNvPr>
          <p:cNvSpPr>
            <a:spLocks noGrp="1"/>
          </p:cNvSpPr>
          <p:nvPr>
            <p:ph type="title"/>
          </p:nvPr>
        </p:nvSpPr>
        <p:spPr>
          <a:xfrm>
            <a:off x="6150366" y="938046"/>
            <a:ext cx="4800600" cy="3666744"/>
          </a:xfrm>
        </p:spPr>
        <p:txBody>
          <a:bodyPr anchor="b"/>
          <a:lstStyle/>
          <a:p>
            <a:r>
              <a:rPr lang="en-US"/>
              <a:t>Click to edit Master title style</a:t>
            </a:r>
          </a:p>
        </p:txBody>
      </p:sp>
    </p:spTree>
    <p:extLst>
      <p:ext uri="{BB962C8B-B14F-4D97-AF65-F5344CB8AC3E}">
        <p14:creationId xmlns:p14="http://schemas.microsoft.com/office/powerpoint/2010/main" val="3396028033"/>
      </p:ext>
    </p:extLst>
  </p:cSld>
  <p:clrMapOvr>
    <a:masterClrMapping/>
  </p:clrMapOvr>
  <p:extLst mod="1">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with Picture 3">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0" y="5457214"/>
            <a:ext cx="4206240" cy="1380744"/>
          </a:xfrm>
        </p:spPr>
        <p:txBody>
          <a:bodyPr vert="horz" lIns="91440" tIns="45720" rIns="91440" bIns="45720" rtlCol="0" anchor="b">
            <a:normAutofit/>
          </a:bodyPr>
          <a:lstStyle>
            <a:lvl1pPr>
              <a:defRPr lang="en-US" dirty="0"/>
            </a:lvl1pPr>
          </a:lstStyle>
          <a:p>
            <a:pPr lvl="0"/>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6096000" y="0"/>
            <a:ext cx="6096000" cy="6858000"/>
          </a:xfrm>
          <a:blipFill>
            <a:blip r:embed="rId2">
              <a:alphaModFix amt="70000"/>
            </a:blip>
            <a:stretch>
              <a:fillRect/>
            </a:stretch>
          </a:blipFill>
        </p:spPr>
        <p:txBody>
          <a:bodyPr/>
          <a:lstStyle>
            <a:lvl1pPr>
              <a:defRPr/>
            </a:lvl1pPr>
          </a:lstStyle>
          <a:p>
            <a:r>
              <a:rPr lang="en-US" dirty="0"/>
              <a:t> </a:t>
            </a:r>
          </a:p>
        </p:txBody>
      </p:sp>
      <p:sp>
        <p:nvSpPr>
          <p:cNvPr id="4" name="Title 3">
            <a:extLst>
              <a:ext uri="{FF2B5EF4-FFF2-40B4-BE49-F238E27FC236}">
                <a16:creationId xmlns:a16="http://schemas.microsoft.com/office/drawing/2014/main" id="{E9134185-2980-312E-60AF-F360D16FB9EB}"/>
              </a:ext>
            </a:extLst>
          </p:cNvPr>
          <p:cNvSpPr>
            <a:spLocks noGrp="1"/>
          </p:cNvSpPr>
          <p:nvPr>
            <p:ph type="title"/>
          </p:nvPr>
        </p:nvSpPr>
        <p:spPr>
          <a:xfrm>
            <a:off x="-18288" y="81290"/>
            <a:ext cx="4654296" cy="3739896"/>
          </a:xfrm>
        </p:spPr>
        <p:txBody>
          <a:bodyPr/>
          <a:lstStyle/>
          <a:p>
            <a:r>
              <a:rPr lang="en-US" dirty="0"/>
              <a:t>Click to edit Master title style</a:t>
            </a:r>
          </a:p>
        </p:txBody>
      </p:sp>
    </p:spTree>
    <p:extLst>
      <p:ext uri="{BB962C8B-B14F-4D97-AF65-F5344CB8AC3E}">
        <p14:creationId xmlns:p14="http://schemas.microsoft.com/office/powerpoint/2010/main" val="3828943710"/>
      </p:ext>
    </p:extLst>
  </p:cSld>
  <p:clrMapOvr>
    <a:masterClrMapping/>
  </p:clrMapOvr>
  <p:extLst mod="1">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with Picture 4">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0" y="4184880"/>
            <a:ext cx="5086118" cy="480373"/>
          </a:xfrm>
        </p:spPr>
        <p:txBody>
          <a:bodyPr vert="horz" lIns="91440" tIns="45720" rIns="91440" bIns="45720" rtlCol="0" anchor="t">
            <a:normAutofit/>
          </a:bodyPr>
          <a:lstStyle>
            <a:lvl1pPr>
              <a:defRPr lang="en-US" dirty="0"/>
            </a:lvl1pPr>
          </a:lstStyle>
          <a:p>
            <a:pPr lvl="0"/>
            <a:r>
              <a:rPr lang="en-US" dirty="0"/>
              <a:t>Click to edit Master subtitle style</a:t>
            </a:r>
          </a:p>
        </p:txBody>
      </p:sp>
      <p:sp>
        <p:nvSpPr>
          <p:cNvPr id="6" name="Picture Placeholder 10">
            <a:extLst>
              <a:ext uri="{FF2B5EF4-FFF2-40B4-BE49-F238E27FC236}">
                <a16:creationId xmlns:a16="http://schemas.microsoft.com/office/drawing/2014/main" id="{C58F7861-05FC-CC70-0C94-F3BAE39E54EB}"/>
              </a:ext>
            </a:extLst>
          </p:cNvPr>
          <p:cNvSpPr>
            <a:spLocks noGrp="1"/>
          </p:cNvSpPr>
          <p:nvPr>
            <p:ph type="pic" sz="quarter" idx="13" hasCustomPrompt="1"/>
          </p:nvPr>
        </p:nvSpPr>
        <p:spPr>
          <a:xfrm>
            <a:off x="-1" y="0"/>
            <a:ext cx="12192000" cy="4000500"/>
          </a:xfrm>
          <a:blipFill>
            <a:blip r:embed="rId2">
              <a:alphaModFix amt="70000"/>
            </a:blip>
            <a:stretch>
              <a:fillRect/>
            </a:stretch>
          </a:blipFill>
        </p:spPr>
        <p:txBody>
          <a:bodyPr/>
          <a:lstStyle>
            <a:lvl1pPr>
              <a:defRPr/>
            </a:lvl1pPr>
          </a:lstStyle>
          <a:p>
            <a:r>
              <a:rPr lang="en-US" dirty="0"/>
              <a:t> </a:t>
            </a:r>
          </a:p>
        </p:txBody>
      </p:sp>
      <p:sp>
        <p:nvSpPr>
          <p:cNvPr id="5" name="Footer Placeholder 4">
            <a:extLst>
              <a:ext uri="{FF2B5EF4-FFF2-40B4-BE49-F238E27FC236}">
                <a16:creationId xmlns:a16="http://schemas.microsoft.com/office/drawing/2014/main" id="{FDEC7B0B-C375-9D64-1424-3B07B71AF1FE}"/>
              </a:ext>
            </a:extLst>
          </p:cNvPr>
          <p:cNvSpPr>
            <a:spLocks noGrp="1"/>
          </p:cNvSpPr>
          <p:nvPr>
            <p:ph type="ftr" sz="quarter" idx="15"/>
          </p:nvPr>
        </p:nvSpPr>
        <p:spPr>
          <a:xfrm>
            <a:off x="6191582" y="4172243"/>
            <a:ext cx="5303520" cy="479458"/>
          </a:xfrm>
        </p:spPr>
        <p:txBody>
          <a:bodyPr anchor="t"/>
          <a:lstStyle>
            <a:lvl1pPr>
              <a:defRPr sz="1400"/>
            </a:lvl1pPr>
          </a:lstStyle>
          <a:p>
            <a:r>
              <a:rPr lang="en-US" dirty="0"/>
              <a:t>Sample footer text</a:t>
            </a:r>
          </a:p>
        </p:txBody>
      </p:sp>
      <p:sp>
        <p:nvSpPr>
          <p:cNvPr id="8" name="Slide Number Placeholder 7">
            <a:extLst>
              <a:ext uri="{FF2B5EF4-FFF2-40B4-BE49-F238E27FC236}">
                <a16:creationId xmlns:a16="http://schemas.microsoft.com/office/drawing/2014/main" id="{A9117021-C08A-0E4F-5F64-FC1A870E4815}"/>
              </a:ext>
            </a:extLst>
          </p:cNvPr>
          <p:cNvSpPr>
            <a:spLocks noGrp="1"/>
          </p:cNvSpPr>
          <p:nvPr>
            <p:ph type="sldNum" sz="quarter" idx="16"/>
          </p:nvPr>
        </p:nvSpPr>
        <p:spPr>
          <a:xfrm>
            <a:off x="11755345" y="4184423"/>
            <a:ext cx="429207" cy="365125"/>
          </a:xfrm>
        </p:spPr>
        <p:txBody>
          <a:bodyPr/>
          <a:lstStyle/>
          <a:p>
            <a:fld id="{CC057153-B650-4DEB-B370-79DDCFDCE934}" type="slidenum">
              <a:rPr lang="en-US" smtClean="0"/>
              <a:pPr/>
              <a:t>‹#›</a:t>
            </a:fld>
            <a:endParaRPr lang="en-US" dirty="0"/>
          </a:p>
        </p:txBody>
      </p:sp>
      <p:pic>
        <p:nvPicPr>
          <p:cNvPr id="7" name="Graphic 6">
            <a:extLst>
              <a:ext uri="{FF2B5EF4-FFF2-40B4-BE49-F238E27FC236}">
                <a16:creationId xmlns:a16="http://schemas.microsoft.com/office/drawing/2014/main" id="{FD33A316-42C9-8448-EB08-1368837FA9D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03035" y="5873424"/>
            <a:ext cx="1005840" cy="1005840"/>
          </a:xfrm>
          <a:prstGeom prst="rect">
            <a:avLst/>
          </a:prstGeom>
        </p:spPr>
      </p:pic>
      <p:sp>
        <p:nvSpPr>
          <p:cNvPr id="4" name="Title 3">
            <a:extLst>
              <a:ext uri="{FF2B5EF4-FFF2-40B4-BE49-F238E27FC236}">
                <a16:creationId xmlns:a16="http://schemas.microsoft.com/office/drawing/2014/main" id="{C8013291-94C9-601A-D9FA-D16366A3942B}"/>
              </a:ext>
            </a:extLst>
          </p:cNvPr>
          <p:cNvSpPr>
            <a:spLocks noGrp="1"/>
          </p:cNvSpPr>
          <p:nvPr>
            <p:ph type="title"/>
          </p:nvPr>
        </p:nvSpPr>
        <p:spPr>
          <a:xfrm>
            <a:off x="-14991" y="5068752"/>
            <a:ext cx="10643616" cy="1810512"/>
          </a:xfrm>
        </p:spPr>
        <p:txBody>
          <a:bodyPr anchor="b"/>
          <a:lstStyle/>
          <a:p>
            <a:r>
              <a:rPr lang="en-US" dirty="0"/>
              <a:t>Click to edit Master title style</a:t>
            </a:r>
          </a:p>
        </p:txBody>
      </p:sp>
    </p:spTree>
    <p:extLst>
      <p:ext uri="{BB962C8B-B14F-4D97-AF65-F5344CB8AC3E}">
        <p14:creationId xmlns:p14="http://schemas.microsoft.com/office/powerpoint/2010/main" val="482244430"/>
      </p:ext>
    </p:extLst>
  </p:cSld>
  <p:clrMapOvr>
    <a:masterClrMapping/>
  </p:clrMapOvr>
  <p:extLst mod="1">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with Picture 5">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3960" y="5099828"/>
            <a:ext cx="11460480" cy="480373"/>
          </a:xfrm>
        </p:spPr>
        <p:txBody>
          <a:bodyPr vert="horz" lIns="91440" tIns="45720" rIns="91440" bIns="45720" rtlCol="0" anchor="t">
            <a:normAutofit/>
          </a:bodyPr>
          <a:lstStyle>
            <a:lvl1pPr>
              <a:defRPr lang="en-US" dirty="0"/>
            </a:lvl1pPr>
          </a:lstStyle>
          <a:p>
            <a:pPr lvl="0"/>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0" y="0"/>
            <a:ext cx="12191999" cy="4986425"/>
          </a:xfrm>
          <a:blipFill>
            <a:blip r:embed="rId2">
              <a:alphaModFix amt="70000"/>
            </a:blip>
            <a:stretch>
              <a:fillRect/>
            </a:stretch>
          </a:blipFill>
        </p:spPr>
        <p:txBody>
          <a:bodyPr/>
          <a:lstStyle>
            <a:lvl1pPr>
              <a:defRPr/>
            </a:lvl1pPr>
          </a:lstStyle>
          <a:p>
            <a:r>
              <a:rPr lang="en-US" dirty="0"/>
              <a:t> </a:t>
            </a:r>
          </a:p>
        </p:txBody>
      </p:sp>
      <p:sp>
        <p:nvSpPr>
          <p:cNvPr id="4" name="Title 3">
            <a:extLst>
              <a:ext uri="{FF2B5EF4-FFF2-40B4-BE49-F238E27FC236}">
                <a16:creationId xmlns:a16="http://schemas.microsoft.com/office/drawing/2014/main" id="{E8B41266-EC7F-757C-0428-09A71DE42488}"/>
              </a:ext>
            </a:extLst>
          </p:cNvPr>
          <p:cNvSpPr>
            <a:spLocks noGrp="1"/>
          </p:cNvSpPr>
          <p:nvPr>
            <p:ph type="title"/>
          </p:nvPr>
        </p:nvSpPr>
        <p:spPr>
          <a:xfrm>
            <a:off x="-16535" y="6124295"/>
            <a:ext cx="11457432" cy="786384"/>
          </a:xfrm>
        </p:spPr>
        <p:txBody>
          <a:bodyPr/>
          <a:lstStyle/>
          <a:p>
            <a:r>
              <a:rPr lang="en-US" dirty="0"/>
              <a:t>Click to edit Master title style</a:t>
            </a:r>
          </a:p>
        </p:txBody>
      </p:sp>
    </p:spTree>
    <p:extLst>
      <p:ext uri="{BB962C8B-B14F-4D97-AF65-F5344CB8AC3E}">
        <p14:creationId xmlns:p14="http://schemas.microsoft.com/office/powerpoint/2010/main" val="2914555408"/>
      </p:ext>
    </p:extLst>
  </p:cSld>
  <p:clrMapOvr>
    <a:masterClrMapping/>
  </p:clrMapOvr>
  <p:extLst mod="1">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0" y="4752658"/>
            <a:ext cx="5906125" cy="2079019"/>
          </a:xfrm>
        </p:spPr>
        <p:txBody>
          <a:bodyPr vert="horz" lIns="91440" tIns="45720" rIns="91440" bIns="45720" rtlCol="0" anchor="b">
            <a:normAutofit/>
          </a:bodyPr>
          <a:lstStyle>
            <a:lvl1pPr>
              <a:defRPr lang="en-US" dirty="0"/>
            </a:lvl1pPr>
          </a:lstStyle>
          <a:p>
            <a:pPr lvl="0"/>
            <a:r>
              <a:rPr lang="en-US" dirty="0"/>
              <a:t>Click to edit Master subtitle style</a:t>
            </a:r>
          </a:p>
        </p:txBody>
      </p:sp>
      <p:pic>
        <p:nvPicPr>
          <p:cNvPr id="4" name="Graphic 3">
            <a:extLst>
              <a:ext uri="{FF2B5EF4-FFF2-40B4-BE49-F238E27FC236}">
                <a16:creationId xmlns:a16="http://schemas.microsoft.com/office/drawing/2014/main" id="{77511287-3255-FB23-428C-911FAD46A64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03035" y="5873424"/>
            <a:ext cx="1005840" cy="1005840"/>
          </a:xfrm>
          <a:prstGeom prst="rect">
            <a:avLst/>
          </a:prstGeom>
        </p:spPr>
      </p:pic>
      <p:sp>
        <p:nvSpPr>
          <p:cNvPr id="6" name="Footer Placeholder 5">
            <a:extLst>
              <a:ext uri="{FF2B5EF4-FFF2-40B4-BE49-F238E27FC236}">
                <a16:creationId xmlns:a16="http://schemas.microsoft.com/office/drawing/2014/main" id="{0A449A66-B9FA-B1A3-04A3-A26F172F2F2B}"/>
              </a:ext>
            </a:extLst>
          </p:cNvPr>
          <p:cNvSpPr>
            <a:spLocks noGrp="1"/>
          </p:cNvSpPr>
          <p:nvPr>
            <p:ph type="ftr" sz="quarter" idx="11"/>
          </p:nvPr>
        </p:nvSpPr>
        <p:spPr/>
        <p:txBody>
          <a:bodyPr/>
          <a:lstStyle/>
          <a:p>
            <a:r>
              <a:rPr lang="en-US" dirty="0"/>
              <a:t>Sample footer text</a:t>
            </a:r>
          </a:p>
        </p:txBody>
      </p:sp>
      <p:sp>
        <p:nvSpPr>
          <p:cNvPr id="5" name="Date Placeholder 4">
            <a:extLst>
              <a:ext uri="{FF2B5EF4-FFF2-40B4-BE49-F238E27FC236}">
                <a16:creationId xmlns:a16="http://schemas.microsoft.com/office/drawing/2014/main" id="{81B475A5-95F7-BE62-7ACD-C8EB9F445B79}"/>
              </a:ext>
            </a:extLst>
          </p:cNvPr>
          <p:cNvSpPr>
            <a:spLocks noGrp="1"/>
          </p:cNvSpPr>
          <p:nvPr>
            <p:ph type="dt" sz="half" idx="10"/>
          </p:nvPr>
        </p:nvSpPr>
        <p:spPr/>
        <p:txBody>
          <a:bodyPr/>
          <a:lstStyle/>
          <a:p>
            <a:endParaRPr lang="en-US" dirty="0"/>
          </a:p>
        </p:txBody>
      </p:sp>
      <p:sp>
        <p:nvSpPr>
          <p:cNvPr id="7" name="Slide Number Placeholder 6">
            <a:extLst>
              <a:ext uri="{FF2B5EF4-FFF2-40B4-BE49-F238E27FC236}">
                <a16:creationId xmlns:a16="http://schemas.microsoft.com/office/drawing/2014/main" id="{9462FDC2-EAB0-357A-89E6-3B3455DDB700}"/>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8" name="Title 7">
            <a:extLst>
              <a:ext uri="{FF2B5EF4-FFF2-40B4-BE49-F238E27FC236}">
                <a16:creationId xmlns:a16="http://schemas.microsoft.com/office/drawing/2014/main" id="{492663F3-CF3C-4398-3DCD-2DA0F141BE51}"/>
              </a:ext>
            </a:extLst>
          </p:cNvPr>
          <p:cNvSpPr>
            <a:spLocks noGrp="1"/>
          </p:cNvSpPr>
          <p:nvPr>
            <p:ph type="title"/>
          </p:nvPr>
        </p:nvSpPr>
        <p:spPr>
          <a:xfrm>
            <a:off x="-18288" y="653544"/>
            <a:ext cx="8165592" cy="3694176"/>
          </a:xfrm>
        </p:spPr>
        <p:txBody>
          <a:bodyPr/>
          <a:lstStyle/>
          <a:p>
            <a:r>
              <a:rPr lang="en-US"/>
              <a:t>Click to edit Master title style</a:t>
            </a:r>
          </a:p>
        </p:txBody>
      </p:sp>
    </p:spTree>
    <p:extLst>
      <p:ext uri="{BB962C8B-B14F-4D97-AF65-F5344CB8AC3E}">
        <p14:creationId xmlns:p14="http://schemas.microsoft.com/office/powerpoint/2010/main" val="4036708955"/>
      </p:ext>
    </p:extLst>
  </p:cSld>
  <p:clrMapOvr>
    <a:masterClrMapping/>
  </p:clrMapOvr>
  <p:extLst mod="1">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2">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 y="6174463"/>
            <a:ext cx="5891134" cy="654839"/>
          </a:xfrm>
        </p:spPr>
        <p:txBody>
          <a:bodyPr vert="horz" lIns="91440" tIns="45720" rIns="91440" bIns="45720" rtlCol="0" anchor="b">
            <a:normAutofit/>
          </a:bodyPr>
          <a:lstStyle>
            <a:lvl1pPr>
              <a:defRPr lang="en-US" dirty="0"/>
            </a:lvl1pPr>
          </a:lstStyle>
          <a:p>
            <a:pPr lvl="0"/>
            <a:r>
              <a:rPr lang="en-US" dirty="0"/>
              <a:t>Click to edit Master subtitle style</a:t>
            </a:r>
          </a:p>
        </p:txBody>
      </p:sp>
      <p:pic>
        <p:nvPicPr>
          <p:cNvPr id="7" name="Graphic 6">
            <a:extLst>
              <a:ext uri="{FF2B5EF4-FFF2-40B4-BE49-F238E27FC236}">
                <a16:creationId xmlns:a16="http://schemas.microsoft.com/office/drawing/2014/main" id="{D29E0058-93A2-5291-6ACA-A0430862664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03035" y="5873424"/>
            <a:ext cx="1005840" cy="1005840"/>
          </a:xfrm>
          <a:prstGeom prst="rect">
            <a:avLst/>
          </a:prstGeom>
        </p:spPr>
      </p:pic>
      <p:sp>
        <p:nvSpPr>
          <p:cNvPr id="5" name="Footer Placeholder 4">
            <a:extLst>
              <a:ext uri="{FF2B5EF4-FFF2-40B4-BE49-F238E27FC236}">
                <a16:creationId xmlns:a16="http://schemas.microsoft.com/office/drawing/2014/main" id="{AA3F14EE-EFB3-D2DC-CEAA-621D66627158}"/>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7D33E0DC-DE5C-286F-36BD-6985F4A6C3DB}"/>
              </a:ext>
            </a:extLst>
          </p:cNvPr>
          <p:cNvSpPr>
            <a:spLocks noGrp="1"/>
          </p:cNvSpPr>
          <p:nvPr>
            <p:ph type="dt" sz="half" idx="10"/>
          </p:nvPr>
        </p:nvSpPr>
        <p:spPr/>
        <p:txBody>
          <a:bodyPr/>
          <a:lstStyle/>
          <a:p>
            <a:endParaRPr lang="en-US" dirty="0"/>
          </a:p>
        </p:txBody>
      </p:sp>
      <p:sp>
        <p:nvSpPr>
          <p:cNvPr id="10" name="Slide Number Placeholder 9">
            <a:extLst>
              <a:ext uri="{FF2B5EF4-FFF2-40B4-BE49-F238E27FC236}">
                <a16:creationId xmlns:a16="http://schemas.microsoft.com/office/drawing/2014/main" id="{1207AF81-9CDB-689F-CE00-62257104ECAA}"/>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6" name="Title 5">
            <a:extLst>
              <a:ext uri="{FF2B5EF4-FFF2-40B4-BE49-F238E27FC236}">
                <a16:creationId xmlns:a16="http://schemas.microsoft.com/office/drawing/2014/main" id="{570B1373-40A5-190F-BE9F-8FC310F7B0D2}"/>
              </a:ext>
            </a:extLst>
          </p:cNvPr>
          <p:cNvSpPr>
            <a:spLocks noGrp="1"/>
          </p:cNvSpPr>
          <p:nvPr>
            <p:ph type="title"/>
          </p:nvPr>
        </p:nvSpPr>
        <p:spPr>
          <a:xfrm>
            <a:off x="-18288" y="2159632"/>
            <a:ext cx="9683496" cy="3776472"/>
          </a:xfrm>
        </p:spPr>
        <p:txBody>
          <a:bodyPr anchor="b"/>
          <a:lstStyle/>
          <a:p>
            <a:r>
              <a:rPr lang="en-US"/>
              <a:t>Click to edit Master title style</a:t>
            </a:r>
          </a:p>
        </p:txBody>
      </p:sp>
    </p:spTree>
    <p:extLst>
      <p:ext uri="{BB962C8B-B14F-4D97-AF65-F5344CB8AC3E}">
        <p14:creationId xmlns:p14="http://schemas.microsoft.com/office/powerpoint/2010/main" val="2790979563"/>
      </p:ext>
    </p:extLst>
  </p:cSld>
  <p:clrMapOvr>
    <a:masterClrMapping/>
  </p:clrMapOvr>
  <p:extLst mod="1">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3">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0" y="5413929"/>
            <a:ext cx="7588155" cy="1414091"/>
          </a:xfrm>
        </p:spPr>
        <p:txBody>
          <a:bodyPr vert="horz" lIns="91440" tIns="45720" rIns="91440" bIns="45720" rtlCol="0" anchor="b">
            <a:normAutofit/>
          </a:bodyPr>
          <a:lstStyle>
            <a:lvl1pPr marL="0" indent="0">
              <a:buFont typeface="Arial" panose="020B0604020202020204" pitchFamily="34" charset="0"/>
              <a:buNone/>
              <a:defRPr lang="en-US" dirty="0"/>
            </a:lvl1pPr>
          </a:lstStyle>
          <a:p>
            <a:pPr lvl="0"/>
            <a:r>
              <a:rPr lang="en-US" dirty="0"/>
              <a:t>Click to edit Master subtitle style</a:t>
            </a:r>
          </a:p>
        </p:txBody>
      </p:sp>
      <p:sp>
        <p:nvSpPr>
          <p:cNvPr id="10" name="Oval 9">
            <a:extLst>
              <a:ext uri="{FF2B5EF4-FFF2-40B4-BE49-F238E27FC236}">
                <a16:creationId xmlns:a16="http://schemas.microsoft.com/office/drawing/2014/main" id="{F309A28F-4055-D8A2-A5F1-0A8A00EEF037}"/>
              </a:ext>
            </a:extLst>
          </p:cNvPr>
          <p:cNvSpPr/>
          <p:nvPr userDrawn="1"/>
        </p:nvSpPr>
        <p:spPr>
          <a:xfrm>
            <a:off x="8519421" y="3176277"/>
            <a:ext cx="3557904" cy="3557904"/>
          </a:xfrm>
          <a:prstGeom prst="ellipse">
            <a:avLst/>
          </a:prstGeom>
          <a:no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DCF113E0-E5A8-C67B-4A72-3FFE6FC4B31D}"/>
              </a:ext>
            </a:extLst>
          </p:cNvPr>
          <p:cNvSpPr>
            <a:spLocks noGrp="1"/>
          </p:cNvSpPr>
          <p:nvPr>
            <p:ph type="title"/>
          </p:nvPr>
        </p:nvSpPr>
        <p:spPr>
          <a:xfrm>
            <a:off x="-18288" y="86344"/>
            <a:ext cx="12088368" cy="2414016"/>
          </a:xfrm>
        </p:spPr>
        <p:txBody>
          <a:bodyPr/>
          <a:lstStyle/>
          <a:p>
            <a:r>
              <a:rPr lang="en-US" dirty="0"/>
              <a:t>Click to edit Master title style</a:t>
            </a:r>
          </a:p>
        </p:txBody>
      </p:sp>
    </p:spTree>
    <p:extLst>
      <p:ext uri="{BB962C8B-B14F-4D97-AF65-F5344CB8AC3E}">
        <p14:creationId xmlns:p14="http://schemas.microsoft.com/office/powerpoint/2010/main" val="2642622288"/>
      </p:ext>
    </p:extLst>
  </p:cSld>
  <p:clrMapOvr>
    <a:masterClrMapping/>
  </p:clrMapOvr>
  <p:extLst mod="1">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4E7A70C-B49B-5779-BA11-88AE4939E04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377355" y="83125"/>
            <a:ext cx="731520" cy="731520"/>
          </a:xfrm>
          <a:prstGeom prst="rect">
            <a:avLst/>
          </a:prstGeom>
        </p:spPr>
      </p:pic>
      <p:sp>
        <p:nvSpPr>
          <p:cNvPr id="3" name="Title 2">
            <a:extLst>
              <a:ext uri="{FF2B5EF4-FFF2-40B4-BE49-F238E27FC236}">
                <a16:creationId xmlns:a16="http://schemas.microsoft.com/office/drawing/2014/main" id="{68197F50-0DC4-261A-813C-264E7361D716}"/>
              </a:ext>
            </a:extLst>
          </p:cNvPr>
          <p:cNvSpPr>
            <a:spLocks noGrp="1"/>
          </p:cNvSpPr>
          <p:nvPr>
            <p:ph type="title"/>
          </p:nvPr>
        </p:nvSpPr>
        <p:spPr>
          <a:xfrm>
            <a:off x="-18288" y="2184032"/>
            <a:ext cx="8074152" cy="4718304"/>
          </a:xfrm>
        </p:spPr>
        <p:txBody>
          <a:bodyPr anchor="b"/>
          <a:lstStyle/>
          <a:p>
            <a:r>
              <a:rPr lang="en-US" dirty="0"/>
              <a:t>Click to edit Master title style</a:t>
            </a:r>
          </a:p>
        </p:txBody>
      </p:sp>
    </p:spTree>
    <p:extLst>
      <p:ext uri="{BB962C8B-B14F-4D97-AF65-F5344CB8AC3E}">
        <p14:creationId xmlns:p14="http://schemas.microsoft.com/office/powerpoint/2010/main" val="26123156"/>
      </p:ext>
    </p:extLst>
  </p:cSld>
  <p:clrMapOvr>
    <a:overrideClrMapping bg1="lt1" tx1="dk1" bg2="lt2" tx2="dk2" accent1="accent1" accent2="accent2" accent3="accent3" accent4="accent4" accent5="accent5" accent6="accent6" hlink="hlink" folHlink="folHlink"/>
  </p:clrMapOvr>
  <p:extLst mod="1">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Header 2">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BCCCA65C-AFE0-A9A2-0C8B-31E67D2A85BB}"/>
              </a:ext>
            </a:extLst>
          </p:cNvPr>
          <p:cNvSpPr/>
          <p:nvPr userDrawn="1"/>
        </p:nvSpPr>
        <p:spPr>
          <a:xfrm>
            <a:off x="8524369" y="3181282"/>
            <a:ext cx="3557904" cy="3557904"/>
          </a:xfrm>
          <a:prstGeom prst="ellipse">
            <a:avLst/>
          </a:prstGeom>
          <a:no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id="{1216D578-6621-229F-0666-B010E16C3B3B}"/>
              </a:ext>
            </a:extLst>
          </p:cNvPr>
          <p:cNvSpPr>
            <a:spLocks noGrp="1"/>
          </p:cNvSpPr>
          <p:nvPr>
            <p:ph type="title"/>
          </p:nvPr>
        </p:nvSpPr>
        <p:spPr>
          <a:xfrm>
            <a:off x="-18288" y="82296"/>
            <a:ext cx="8211312" cy="4617720"/>
          </a:xfrm>
        </p:spPr>
        <p:txBody>
          <a:bodyPr/>
          <a:lstStyle/>
          <a:p>
            <a:r>
              <a:rPr lang="en-US" dirty="0"/>
              <a:t>Click to edit Master title style</a:t>
            </a:r>
          </a:p>
        </p:txBody>
      </p:sp>
    </p:spTree>
    <p:extLst>
      <p:ext uri="{BB962C8B-B14F-4D97-AF65-F5344CB8AC3E}">
        <p14:creationId xmlns:p14="http://schemas.microsoft.com/office/powerpoint/2010/main" val="1482263994"/>
      </p:ext>
    </p:extLst>
  </p:cSld>
  <p:clrMapOvr>
    <a:overrideClrMapping bg1="lt1" tx1="dk1" bg2="lt2" tx2="dk2" accent1="accent1" accent2="accent2" accent3="accent3" accent4="accent4" accent5="accent5" accent6="accent6" hlink="hlink" folHlink="folHlink"/>
  </p:clrMapOvr>
  <p:extLst mod="1">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3">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4E7A70C-B49B-5779-BA11-88AE4939E04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2700000">
            <a:off x="11224955" y="5974978"/>
            <a:ext cx="731520" cy="731520"/>
          </a:xfrm>
          <a:prstGeom prst="rect">
            <a:avLst/>
          </a:prstGeom>
        </p:spPr>
      </p:pic>
      <p:sp>
        <p:nvSpPr>
          <p:cNvPr id="3" name="Title 2">
            <a:extLst>
              <a:ext uri="{FF2B5EF4-FFF2-40B4-BE49-F238E27FC236}">
                <a16:creationId xmlns:a16="http://schemas.microsoft.com/office/drawing/2014/main" id="{044BC08E-4798-95B0-A060-4AF1C14C4C64}"/>
              </a:ext>
            </a:extLst>
          </p:cNvPr>
          <p:cNvSpPr>
            <a:spLocks noGrp="1"/>
          </p:cNvSpPr>
          <p:nvPr>
            <p:ph type="title"/>
          </p:nvPr>
        </p:nvSpPr>
        <p:spPr>
          <a:xfrm>
            <a:off x="0" y="2139696"/>
            <a:ext cx="8071011" cy="4718304"/>
          </a:xfrm>
        </p:spPr>
        <p:txBody>
          <a:bodyPr anchor="b"/>
          <a:lstStyle/>
          <a:p>
            <a:r>
              <a:rPr lang="en-US" dirty="0"/>
              <a:t>Click to edit Master title style</a:t>
            </a:r>
          </a:p>
        </p:txBody>
      </p:sp>
    </p:spTree>
    <p:extLst>
      <p:ext uri="{BB962C8B-B14F-4D97-AF65-F5344CB8AC3E}">
        <p14:creationId xmlns:p14="http://schemas.microsoft.com/office/powerpoint/2010/main" val="2709833705"/>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8288" y="82296"/>
            <a:ext cx="8139659" cy="1554480"/>
          </a:xfrm>
        </p:spPr>
        <p:txBody>
          <a:bodyPr anchor="t">
            <a:normAutofit/>
          </a:bodyPr>
          <a:lstStyle>
            <a:lvl1pPr>
              <a:defRPr sz="5600"/>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1" y="1896472"/>
            <a:ext cx="8139660" cy="3557904"/>
          </a:xfrm>
        </p:spPr>
        <p:txBody>
          <a:bodyPr>
            <a:normAutofit/>
          </a:bodyPr>
          <a:lstStyle>
            <a:lvl1pPr marL="342900" indent="-342900">
              <a:buFont typeface="+mj-lt"/>
              <a:buAutoNum type="arabicPeriod"/>
              <a:defRPr sz="1400"/>
            </a:lvl1pPr>
            <a:lvl2pPr marL="571500" indent="-342900">
              <a:buFont typeface="+mj-lt"/>
              <a:buAutoNum type="arabicPeriod"/>
              <a:defRPr sz="1400"/>
            </a:lvl2pPr>
            <a:lvl3pPr marL="800100" indent="-342900">
              <a:buFont typeface="+mj-lt"/>
              <a:buAutoNum type="arabicPeriod"/>
              <a:defRPr sz="1400"/>
            </a:lvl3pPr>
            <a:lvl4pPr marL="1028700" indent="-342900">
              <a:buFont typeface="+mj-lt"/>
              <a:buAutoNum type="arabicPeriod"/>
              <a:defRPr sz="1400"/>
            </a:lvl4pPr>
            <a:lvl5pPr marL="1257300" indent="-342900">
              <a:buFont typeface="+mj-lt"/>
              <a:buAutoNum type="arabi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Oval 7">
            <a:extLst>
              <a:ext uri="{FF2B5EF4-FFF2-40B4-BE49-F238E27FC236}">
                <a16:creationId xmlns:a16="http://schemas.microsoft.com/office/drawing/2014/main" id="{175C8E38-E957-9E3C-9A05-717C0F009AB9}"/>
              </a:ext>
            </a:extLst>
          </p:cNvPr>
          <p:cNvSpPr/>
          <p:nvPr userDrawn="1"/>
        </p:nvSpPr>
        <p:spPr>
          <a:xfrm>
            <a:off x="8552512" y="3218512"/>
            <a:ext cx="3557904" cy="3557904"/>
          </a:xfrm>
          <a:prstGeom prst="ellipse">
            <a:avLst/>
          </a:prstGeom>
          <a:no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Slide Number Placeholder 5">
            <a:extLst>
              <a:ext uri="{FF2B5EF4-FFF2-40B4-BE49-F238E27FC236}">
                <a16:creationId xmlns:a16="http://schemas.microsoft.com/office/drawing/2014/main" id="{01E193C2-09EC-BB41-5A34-007D34EB8B49}"/>
              </a:ext>
            </a:extLst>
          </p:cNvPr>
          <p:cNvSpPr>
            <a:spLocks noGrp="1"/>
          </p:cNvSpPr>
          <p:nvPr>
            <p:ph type="sldNum" sz="quarter" idx="12"/>
          </p:nvPr>
        </p:nvSpPr>
        <p:spPr>
          <a:xfrm>
            <a:off x="11762793" y="100701"/>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305436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8288" y="82296"/>
            <a:ext cx="5898630" cy="1628639"/>
          </a:xfrm>
        </p:spPr>
        <p:txBody>
          <a:bodyPr anchor="t">
            <a:normAutofit/>
          </a:bodyPr>
          <a:lstStyle>
            <a:lvl1pPr>
              <a:defRPr sz="5600"/>
            </a:lvl1pPr>
          </a:lstStyle>
          <a:p>
            <a:r>
              <a:rPr lang="en-US" dirty="0"/>
              <a:t>Click to edit Master title style</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6190488" y="118818"/>
            <a:ext cx="5275973" cy="365125"/>
          </a:xfrm>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762793" y="110219"/>
            <a:ext cx="429207" cy="365125"/>
          </a:xfrm>
        </p:spPr>
        <p:txBody>
          <a:bodyPr/>
          <a:lstStyle/>
          <a:p>
            <a:fld id="{CC057153-B650-4DEB-B370-79DDCFDCE934}" type="slidenum">
              <a:rPr lang="en-US" smtClean="0"/>
              <a:t>‹#›</a:t>
            </a:fld>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90488" y="2577705"/>
            <a:ext cx="5895668" cy="4266084"/>
          </a:xfrm>
        </p:spPr>
        <p:txBody>
          <a:bodyPr anchor="b">
            <a:normAutofit/>
          </a:bodyPr>
          <a:lstStyle>
            <a:lvl1pPr marL="342900" indent="-342900">
              <a:buFont typeface="+mj-lt"/>
              <a:buAutoNum type="arabicPeriod"/>
              <a:defRPr sz="1400"/>
            </a:lvl1pPr>
            <a:lvl2pPr marL="571500" indent="-342900">
              <a:buFont typeface="+mj-lt"/>
              <a:buAutoNum type="arabicPeriod"/>
              <a:defRPr sz="1400"/>
            </a:lvl2pPr>
            <a:lvl3pPr marL="800100" indent="-342900">
              <a:buFont typeface="+mj-lt"/>
              <a:buAutoNum type="arabicPeriod"/>
              <a:defRPr sz="1400"/>
            </a:lvl3pPr>
            <a:lvl4pPr marL="1028700" indent="-342900">
              <a:buFont typeface="+mj-lt"/>
              <a:buAutoNum type="arabicPeriod"/>
              <a:defRPr sz="1400"/>
            </a:lvl4pPr>
            <a:lvl5pPr marL="1257300" indent="-342900">
              <a:buFont typeface="+mj-lt"/>
              <a:buAutoNum type="arabi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3" name="Graphic 2">
            <a:extLst>
              <a:ext uri="{FF2B5EF4-FFF2-40B4-BE49-F238E27FC236}">
                <a16:creationId xmlns:a16="http://schemas.microsoft.com/office/drawing/2014/main" id="{2229A90D-5A73-BC75-5D99-5E652EA0F3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5464" y="5857382"/>
            <a:ext cx="1005840" cy="1005840"/>
          </a:xfrm>
          <a:prstGeom prst="rect">
            <a:avLst/>
          </a:prstGeom>
        </p:spPr>
      </p:pic>
    </p:spTree>
    <p:extLst>
      <p:ext uri="{BB962C8B-B14F-4D97-AF65-F5344CB8AC3E}">
        <p14:creationId xmlns:p14="http://schemas.microsoft.com/office/powerpoint/2010/main" val="17684360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166396" y="621792"/>
            <a:ext cx="5386715" cy="1816898"/>
          </a:xfrm>
        </p:spPr>
        <p:txBody>
          <a:bodyPr anchor="t">
            <a:noAutofit/>
          </a:bodyPr>
          <a:lstStyle>
            <a:lvl1pPr>
              <a:defRPr sz="5600"/>
            </a:lvl1pPr>
          </a:lstStyle>
          <a:p>
            <a:r>
              <a:rPr lang="en-US" dirty="0"/>
              <a:t>Click to edit Master title style</a:t>
            </a:r>
          </a:p>
        </p:txBody>
      </p:sp>
      <p:sp>
        <p:nvSpPr>
          <p:cNvPr id="8" name="Picture Placeholder 7">
            <a:extLst>
              <a:ext uri="{FF2B5EF4-FFF2-40B4-BE49-F238E27FC236}">
                <a16:creationId xmlns:a16="http://schemas.microsoft.com/office/drawing/2014/main" id="{9AC20259-235D-F9C3-3788-C1457976F5AC}"/>
              </a:ext>
            </a:extLst>
          </p:cNvPr>
          <p:cNvSpPr>
            <a:spLocks noGrp="1"/>
          </p:cNvSpPr>
          <p:nvPr>
            <p:ph type="pic" sz="quarter" idx="14" hasCustomPrompt="1"/>
          </p:nvPr>
        </p:nvSpPr>
        <p:spPr>
          <a:xfrm>
            <a:off x="0" y="0"/>
            <a:ext cx="5906642" cy="6858000"/>
          </a:xfrm>
          <a:blipFill>
            <a:blip r:embed="rId2">
              <a:alphaModFix amt="70000"/>
            </a:blip>
            <a:stretch>
              <a:fillRect/>
            </a:stretch>
          </a:blipFill>
        </p:spPr>
        <p:txBody>
          <a:bodyPr/>
          <a:lstStyle>
            <a:lvl1pPr>
              <a:defRPr/>
            </a:lvl1pPr>
          </a:lstStyle>
          <a:p>
            <a:r>
              <a:rPr lang="en-US" dirty="0"/>
              <a:t> </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6190488" y="110364"/>
            <a:ext cx="5349239" cy="365125"/>
          </a:xfrm>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762793" y="110364"/>
            <a:ext cx="429207" cy="365125"/>
          </a:xfrm>
        </p:spPr>
        <p:txBody>
          <a:bodyPr/>
          <a:lstStyle/>
          <a:p>
            <a:fld id="{CC057153-B650-4DEB-B370-79DDCFDCE934}" type="slidenum">
              <a:rPr lang="en-US" smtClean="0"/>
              <a:t>‹#›</a:t>
            </a:fld>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90488" y="2740228"/>
            <a:ext cx="5906642" cy="4096512"/>
          </a:xfrm>
        </p:spPr>
        <p:txBody>
          <a:bodyPr anchor="b">
            <a:normAutofit/>
          </a:bodyPr>
          <a:lstStyle>
            <a:lvl1pPr marL="342900" indent="-342900">
              <a:buFont typeface="+mj-lt"/>
              <a:buAutoNum type="arabicPeriod"/>
              <a:defRPr sz="1400"/>
            </a:lvl1pPr>
            <a:lvl2pPr marL="571500" indent="-342900">
              <a:buFont typeface="+mj-lt"/>
              <a:buAutoNum type="arabicPeriod"/>
              <a:defRPr sz="1400"/>
            </a:lvl2pPr>
            <a:lvl3pPr marL="800100" indent="-342900">
              <a:buFont typeface="+mj-lt"/>
              <a:buAutoNum type="arabicPeriod"/>
              <a:defRPr sz="1400"/>
            </a:lvl3pPr>
            <a:lvl4pPr marL="1028700" indent="-342900">
              <a:buFont typeface="+mj-lt"/>
              <a:buAutoNum type="arabicPeriod"/>
              <a:defRPr sz="1400"/>
            </a:lvl4pPr>
            <a:lvl5pPr marL="1257300" indent="-342900">
              <a:buFont typeface="+mj-lt"/>
              <a:buAutoNum type="arabi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928821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Agenda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8288" y="82296"/>
            <a:ext cx="7534384" cy="3513095"/>
          </a:xfrm>
        </p:spPr>
        <p:txBody>
          <a:bodyPr anchor="t" anchorCtr="0">
            <a:noAutofit/>
          </a:bodyPr>
          <a:lstStyle>
            <a:lvl1pPr>
              <a:defRPr sz="5600"/>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3476116" y="4017192"/>
            <a:ext cx="4063655" cy="2814212"/>
          </a:xfrm>
        </p:spPr>
        <p:txBody>
          <a:bodyPr anchor="b" anchorCtr="0">
            <a:normAutofit/>
          </a:bodyPr>
          <a:lstStyle>
            <a:lvl1pPr marL="342900" indent="-342900" algn="r">
              <a:buFont typeface="+mj-lt"/>
              <a:buAutoNum type="arabicPeriod"/>
              <a:defRPr sz="1400"/>
            </a:lvl1pPr>
            <a:lvl2pPr marL="571500" indent="-342900" algn="r">
              <a:buFont typeface="+mj-lt"/>
              <a:buAutoNum type="arabicPeriod"/>
              <a:defRPr sz="1400"/>
            </a:lvl2pPr>
            <a:lvl3pPr marL="800100" indent="-342900" algn="r">
              <a:buFont typeface="+mj-lt"/>
              <a:buAutoNum type="arabicPeriod"/>
              <a:defRPr sz="1400"/>
            </a:lvl3pPr>
            <a:lvl4pPr marL="1028700" indent="-342900" algn="r">
              <a:buFont typeface="+mj-lt"/>
              <a:buAutoNum type="arabicPeriod"/>
              <a:defRPr sz="1400"/>
            </a:lvl4pPr>
            <a:lvl5pPr marL="1257300" indent="-342900" algn="r">
              <a:buFont typeface="+mj-lt"/>
              <a:buAutoNum type="arabi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Footer Placeholder 3">
            <a:extLst>
              <a:ext uri="{FF2B5EF4-FFF2-40B4-BE49-F238E27FC236}">
                <a16:creationId xmlns:a16="http://schemas.microsoft.com/office/drawing/2014/main" id="{0E7C9240-617B-1770-A044-328C31CB6A15}"/>
              </a:ext>
            </a:extLst>
          </p:cNvPr>
          <p:cNvSpPr>
            <a:spLocks noGrp="1"/>
          </p:cNvSpPr>
          <p:nvPr>
            <p:ph type="ftr" sz="quarter" idx="11"/>
          </p:nvPr>
        </p:nvSpPr>
        <p:spPr>
          <a:xfrm>
            <a:off x="7704945" y="118818"/>
            <a:ext cx="3779918" cy="365125"/>
          </a:xfrm>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762793" y="110364"/>
            <a:ext cx="429207" cy="365125"/>
          </a:xfrm>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C7452E47-6DDB-EA53-7FB9-2BA726EB77DA}"/>
              </a:ext>
            </a:extLst>
          </p:cNvPr>
          <p:cNvSpPr>
            <a:spLocks noGrp="1"/>
          </p:cNvSpPr>
          <p:nvPr>
            <p:ph type="pic" sz="quarter" idx="14" hasCustomPrompt="1"/>
          </p:nvPr>
        </p:nvSpPr>
        <p:spPr>
          <a:xfrm>
            <a:off x="7772400" y="989351"/>
            <a:ext cx="4284026" cy="5789588"/>
          </a:xfrm>
          <a:blipFill>
            <a:blip r:embed="rId2">
              <a:alphaModFix amt="70000"/>
            </a:blip>
            <a:stretch>
              <a:fillRect/>
            </a:stretch>
          </a:blipFill>
        </p:spPr>
        <p:txBody>
          <a:bodyPr/>
          <a:lstStyle>
            <a:lvl1pPr>
              <a:defRPr lang="en-US" dirty="0"/>
            </a:lvl1pPr>
          </a:lstStyle>
          <a:p>
            <a:r>
              <a:rPr lang="en-US" dirty="0"/>
              <a:t> </a:t>
            </a:r>
          </a:p>
        </p:txBody>
      </p:sp>
      <p:pic>
        <p:nvPicPr>
          <p:cNvPr id="6" name="Graphic 5">
            <a:extLst>
              <a:ext uri="{FF2B5EF4-FFF2-40B4-BE49-F238E27FC236}">
                <a16:creationId xmlns:a16="http://schemas.microsoft.com/office/drawing/2014/main" id="{1556323E-CFBE-3917-9F8D-C2431E41FB0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03206" y="6047419"/>
            <a:ext cx="731520" cy="731520"/>
          </a:xfrm>
          <a:prstGeom prst="rect">
            <a:avLst/>
          </a:prstGeom>
        </p:spPr>
      </p:pic>
    </p:spTree>
    <p:extLst>
      <p:ext uri="{BB962C8B-B14F-4D97-AF65-F5344CB8AC3E}">
        <p14:creationId xmlns:p14="http://schemas.microsoft.com/office/powerpoint/2010/main" val="14176309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8288" y="82296"/>
            <a:ext cx="4390515" cy="2418146"/>
          </a:xfrm>
        </p:spPr>
        <p:txBody>
          <a:bodyPr>
            <a:normAutofit/>
          </a:bodyPr>
          <a:lstStyle>
            <a:lvl1pPr>
              <a:defRPr sz="5600"/>
            </a:lvl1pPr>
          </a:lstStyle>
          <a:p>
            <a:r>
              <a:rPr lang="en-US" dirty="0"/>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0" y="4373735"/>
            <a:ext cx="4389120" cy="2459736"/>
          </a:xfrm>
        </p:spPr>
        <p:txBody>
          <a:bodyPr anchor="b"/>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6">
            <a:extLst>
              <a:ext uri="{FF2B5EF4-FFF2-40B4-BE49-F238E27FC236}">
                <a16:creationId xmlns:a16="http://schemas.microsoft.com/office/drawing/2014/main" id="{EB560304-B220-9740-0823-17F13E1DFD7F}"/>
              </a:ext>
            </a:extLst>
          </p:cNvPr>
          <p:cNvSpPr>
            <a:spLocks noGrp="1"/>
          </p:cNvSpPr>
          <p:nvPr>
            <p:ph type="ftr" sz="quarter" idx="15"/>
          </p:nvPr>
        </p:nvSpPr>
        <p:spPr>
          <a:xfrm>
            <a:off x="6190488" y="110364"/>
            <a:ext cx="5358238" cy="365125"/>
          </a:xfrm>
        </p:spPr>
        <p:txBody>
          <a:bodyPr/>
          <a:lstStyle/>
          <a:p>
            <a:r>
              <a:rPr lang="en-US" dirty="0"/>
              <a:t>Sample footer text</a:t>
            </a:r>
          </a:p>
        </p:txBody>
      </p:sp>
      <p:sp>
        <p:nvSpPr>
          <p:cNvPr id="9" name="Slide Number Placeholder 8">
            <a:extLst>
              <a:ext uri="{FF2B5EF4-FFF2-40B4-BE49-F238E27FC236}">
                <a16:creationId xmlns:a16="http://schemas.microsoft.com/office/drawing/2014/main" id="{A6D8939A-F7AC-2C38-E1F0-99EA290DC600}"/>
              </a:ext>
            </a:extLst>
          </p:cNvPr>
          <p:cNvSpPr>
            <a:spLocks noGrp="1"/>
          </p:cNvSpPr>
          <p:nvPr>
            <p:ph type="sldNum" sz="quarter" idx="16"/>
          </p:nvPr>
        </p:nvSpPr>
        <p:spPr>
          <a:xfrm>
            <a:off x="11762793" y="110364"/>
            <a:ext cx="429207" cy="365125"/>
          </a:xfrm>
        </p:spPr>
        <p:txBody>
          <a:bodyPr/>
          <a:lstStyle/>
          <a:p>
            <a:fld id="{CC057153-B650-4DEB-B370-79DDCFDCE934}" type="slidenum">
              <a:rPr lang="en-US" smtClean="0"/>
              <a:pPr/>
              <a:t>‹#›</a:t>
            </a:fld>
            <a:endParaRPr lang="en-US" dirty="0"/>
          </a:p>
        </p:txBody>
      </p:sp>
      <p:sp>
        <p:nvSpPr>
          <p:cNvPr id="3" name="Date Placeholder 2">
            <a:extLst>
              <a:ext uri="{FF2B5EF4-FFF2-40B4-BE49-F238E27FC236}">
                <a16:creationId xmlns:a16="http://schemas.microsoft.com/office/drawing/2014/main" id="{7EB9051D-F4ED-4EE6-2F1F-2E67035938D8}"/>
              </a:ext>
            </a:extLst>
          </p:cNvPr>
          <p:cNvSpPr>
            <a:spLocks noGrp="1"/>
          </p:cNvSpPr>
          <p:nvPr>
            <p:ph type="dt" sz="half" idx="14"/>
          </p:nvPr>
        </p:nvSpPr>
        <p:spPr>
          <a:xfrm>
            <a:off x="6190488" y="6468346"/>
            <a:ext cx="2899852" cy="365125"/>
          </a:xfrm>
        </p:spPr>
        <p:txBody>
          <a:bodyPr anchor="b"/>
          <a:lstStyle/>
          <a:p>
            <a:endParaRPr lang="en-US" dirty="0"/>
          </a:p>
        </p:txBody>
      </p:sp>
      <p:sp>
        <p:nvSpPr>
          <p:cNvPr id="4" name="Oval 3">
            <a:extLst>
              <a:ext uri="{FF2B5EF4-FFF2-40B4-BE49-F238E27FC236}">
                <a16:creationId xmlns:a16="http://schemas.microsoft.com/office/drawing/2014/main" id="{355DE040-A555-DAC9-D08D-73A80FFBC53C}"/>
              </a:ext>
            </a:extLst>
          </p:cNvPr>
          <p:cNvSpPr/>
          <p:nvPr userDrawn="1"/>
        </p:nvSpPr>
        <p:spPr>
          <a:xfrm>
            <a:off x="8540137" y="3189732"/>
            <a:ext cx="3557904" cy="3557904"/>
          </a:xfrm>
          <a:prstGeom prst="ellipse">
            <a:avLst/>
          </a:prstGeom>
          <a:no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290407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39645" y="987552"/>
            <a:ext cx="5366480" cy="4044508"/>
          </a:xfrm>
        </p:spPr>
        <p:txBody>
          <a:bodyPr>
            <a:normAutofit/>
          </a:bodyPr>
          <a:lstStyle>
            <a:lvl1pPr>
              <a:defRPr sz="5600"/>
            </a:lvl1pPr>
          </a:lstStyle>
          <a:p>
            <a:r>
              <a:rPr lang="en-US" dirty="0"/>
              <a:t>Click to edit Master title style</a:t>
            </a:r>
          </a:p>
        </p:txBody>
      </p:sp>
      <p:sp>
        <p:nvSpPr>
          <p:cNvPr id="4" name="Footer Placeholder 4">
            <a:extLst>
              <a:ext uri="{FF2B5EF4-FFF2-40B4-BE49-F238E27FC236}">
                <a16:creationId xmlns:a16="http://schemas.microsoft.com/office/drawing/2014/main" id="{4F0A24D4-6DA5-79FF-03B8-B42156C29A10}"/>
              </a:ext>
            </a:extLst>
          </p:cNvPr>
          <p:cNvSpPr>
            <a:spLocks noGrp="1"/>
          </p:cNvSpPr>
          <p:nvPr>
            <p:ph type="ftr" sz="quarter" idx="11"/>
          </p:nvPr>
        </p:nvSpPr>
        <p:spPr>
          <a:xfrm>
            <a:off x="532150" y="100701"/>
            <a:ext cx="5366480" cy="365125"/>
          </a:xfrm>
        </p:spPr>
        <p:txBody>
          <a:bodyPr/>
          <a:lstStyle/>
          <a:p>
            <a:r>
              <a:rPr lang="en-US" dirty="0"/>
              <a:t>Sample footer text</a:t>
            </a:r>
          </a:p>
        </p:txBody>
      </p:sp>
      <p:sp>
        <p:nvSpPr>
          <p:cNvPr id="3" name="Date Placeholder 3">
            <a:extLst>
              <a:ext uri="{FF2B5EF4-FFF2-40B4-BE49-F238E27FC236}">
                <a16:creationId xmlns:a16="http://schemas.microsoft.com/office/drawing/2014/main" id="{95496777-32C7-B10A-B939-8EEC9C873F21}"/>
              </a:ext>
            </a:extLst>
          </p:cNvPr>
          <p:cNvSpPr>
            <a:spLocks noGrp="1"/>
          </p:cNvSpPr>
          <p:nvPr>
            <p:ph type="dt" sz="half" idx="10"/>
          </p:nvPr>
        </p:nvSpPr>
        <p:spPr>
          <a:xfrm>
            <a:off x="6190488" y="100701"/>
            <a:ext cx="2940449" cy="365125"/>
          </a:xfrm>
        </p:spPr>
        <p:txBody>
          <a:bodyPr/>
          <a:lstStyle/>
          <a:p>
            <a:endParaRPr lang="en-US" dirty="0"/>
          </a:p>
        </p:txBody>
      </p:sp>
      <p:sp>
        <p:nvSpPr>
          <p:cNvPr id="6" name="Slide Number Placeholder 5">
            <a:extLst>
              <a:ext uri="{FF2B5EF4-FFF2-40B4-BE49-F238E27FC236}">
                <a16:creationId xmlns:a16="http://schemas.microsoft.com/office/drawing/2014/main" id="{D33C2CAA-FD7B-3168-42A9-81A6AA4BC761}"/>
              </a:ext>
            </a:extLst>
          </p:cNvPr>
          <p:cNvSpPr>
            <a:spLocks noGrp="1"/>
          </p:cNvSpPr>
          <p:nvPr>
            <p:ph type="sldNum" sz="quarter" idx="12"/>
          </p:nvPr>
        </p:nvSpPr>
        <p:spPr>
          <a:xfrm>
            <a:off x="11105731" y="100701"/>
            <a:ext cx="429207" cy="365125"/>
          </a:xfrm>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6190488" y="969264"/>
            <a:ext cx="5340096" cy="404164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495804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4">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178B15-836F-D50E-D616-40C9373248FF}"/>
              </a:ext>
            </a:extLst>
          </p:cNvPr>
          <p:cNvSpPr>
            <a:spLocks noGrp="1"/>
          </p:cNvSpPr>
          <p:nvPr>
            <p:ph type="title"/>
          </p:nvPr>
        </p:nvSpPr>
        <p:spPr>
          <a:xfrm>
            <a:off x="539645" y="987552"/>
            <a:ext cx="5366480" cy="4044508"/>
          </a:xfrm>
        </p:spPr>
        <p:txBody>
          <a:bodyPr>
            <a:normAutofit/>
          </a:bodyPr>
          <a:lstStyle>
            <a:lvl1pPr>
              <a:defRPr sz="5600"/>
            </a:lvl1pPr>
          </a:lstStyle>
          <a:p>
            <a:r>
              <a:rPr lang="en-US" dirty="0"/>
              <a:t>Click to edit Master title style</a:t>
            </a:r>
          </a:p>
        </p:txBody>
      </p:sp>
      <p:sp>
        <p:nvSpPr>
          <p:cNvPr id="3" name="Footer Placeholder 4">
            <a:extLst>
              <a:ext uri="{FF2B5EF4-FFF2-40B4-BE49-F238E27FC236}">
                <a16:creationId xmlns:a16="http://schemas.microsoft.com/office/drawing/2014/main" id="{83A196D4-110B-6911-7AF5-9149D3FFF8BC}"/>
              </a:ext>
            </a:extLst>
          </p:cNvPr>
          <p:cNvSpPr>
            <a:spLocks noGrp="1"/>
          </p:cNvSpPr>
          <p:nvPr>
            <p:ph type="ftr" sz="quarter" idx="11"/>
          </p:nvPr>
        </p:nvSpPr>
        <p:spPr>
          <a:xfrm>
            <a:off x="532150" y="100701"/>
            <a:ext cx="5366480" cy="365125"/>
          </a:xfrm>
        </p:spPr>
        <p:txBody>
          <a:bodyPr/>
          <a:lstStyle/>
          <a:p>
            <a:r>
              <a:rPr lang="en-US" dirty="0"/>
              <a:t>Sample footer text</a:t>
            </a:r>
          </a:p>
        </p:txBody>
      </p:sp>
      <p:sp>
        <p:nvSpPr>
          <p:cNvPr id="2" name="Date Placeholder 3">
            <a:extLst>
              <a:ext uri="{FF2B5EF4-FFF2-40B4-BE49-F238E27FC236}">
                <a16:creationId xmlns:a16="http://schemas.microsoft.com/office/drawing/2014/main" id="{A8D9253F-93F3-9EB9-BFA6-49C9461DE0DB}"/>
              </a:ext>
            </a:extLst>
          </p:cNvPr>
          <p:cNvSpPr>
            <a:spLocks noGrp="1"/>
          </p:cNvSpPr>
          <p:nvPr>
            <p:ph type="dt" sz="half" idx="10"/>
          </p:nvPr>
        </p:nvSpPr>
        <p:spPr>
          <a:xfrm>
            <a:off x="6190488" y="100701"/>
            <a:ext cx="2940449" cy="365125"/>
          </a:xfrm>
        </p:spPr>
        <p:txBody>
          <a:bodyPr/>
          <a:lstStyle/>
          <a:p>
            <a:endParaRPr lang="en-US" dirty="0"/>
          </a:p>
        </p:txBody>
      </p:sp>
      <p:sp>
        <p:nvSpPr>
          <p:cNvPr id="9" name="Slide Number Placeholder 5">
            <a:extLst>
              <a:ext uri="{FF2B5EF4-FFF2-40B4-BE49-F238E27FC236}">
                <a16:creationId xmlns:a16="http://schemas.microsoft.com/office/drawing/2014/main" id="{B94C6C96-D651-5D6B-830B-07E5A35424C7}"/>
              </a:ext>
            </a:extLst>
          </p:cNvPr>
          <p:cNvSpPr>
            <a:spLocks noGrp="1"/>
          </p:cNvSpPr>
          <p:nvPr>
            <p:ph type="sldNum" sz="quarter" idx="12"/>
          </p:nvPr>
        </p:nvSpPr>
        <p:spPr>
          <a:xfrm>
            <a:off x="11105731" y="100701"/>
            <a:ext cx="429207" cy="365125"/>
          </a:xfrm>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6190488" y="969264"/>
            <a:ext cx="5336753" cy="481806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8332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5">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AA66657-CD31-0011-4B4B-A81B7CACF018}"/>
              </a:ext>
            </a:extLst>
          </p:cNvPr>
          <p:cNvSpPr>
            <a:spLocks noGrp="1"/>
          </p:cNvSpPr>
          <p:nvPr>
            <p:ph type="title"/>
          </p:nvPr>
        </p:nvSpPr>
        <p:spPr>
          <a:xfrm>
            <a:off x="539496" y="987552"/>
            <a:ext cx="5366480" cy="4044508"/>
          </a:xfrm>
        </p:spPr>
        <p:txBody>
          <a:bodyPr>
            <a:normAutofit/>
          </a:bodyPr>
          <a:lstStyle>
            <a:lvl1pPr>
              <a:defRPr sz="5600"/>
            </a:lvl1pPr>
          </a:lstStyle>
          <a:p>
            <a:r>
              <a:rPr lang="en-US" dirty="0"/>
              <a:t>Click to edit Master title style</a:t>
            </a:r>
          </a:p>
        </p:txBody>
      </p:sp>
      <p:sp>
        <p:nvSpPr>
          <p:cNvPr id="5" name="Footer Placeholder 4">
            <a:extLst>
              <a:ext uri="{FF2B5EF4-FFF2-40B4-BE49-F238E27FC236}">
                <a16:creationId xmlns:a16="http://schemas.microsoft.com/office/drawing/2014/main" id="{27AEE5E0-A3F6-BA78-E3AC-4EF588291B22}"/>
              </a:ext>
            </a:extLst>
          </p:cNvPr>
          <p:cNvSpPr>
            <a:spLocks noGrp="1"/>
          </p:cNvSpPr>
          <p:nvPr>
            <p:ph type="ftr" sz="quarter" idx="11"/>
          </p:nvPr>
        </p:nvSpPr>
        <p:spPr>
          <a:xfrm>
            <a:off x="532150" y="100701"/>
            <a:ext cx="5366480" cy="365125"/>
          </a:xfrm>
        </p:spPr>
        <p:txBody>
          <a:bodyPr/>
          <a:lstStyle/>
          <a:p>
            <a:r>
              <a:rPr lang="en-US" dirty="0"/>
              <a:t>Sample footer text</a:t>
            </a:r>
          </a:p>
        </p:txBody>
      </p:sp>
      <p:sp>
        <p:nvSpPr>
          <p:cNvPr id="2" name="Date Placeholder 3">
            <a:extLst>
              <a:ext uri="{FF2B5EF4-FFF2-40B4-BE49-F238E27FC236}">
                <a16:creationId xmlns:a16="http://schemas.microsoft.com/office/drawing/2014/main" id="{13477BD1-B2A6-0DA8-FFFF-D07E005B2603}"/>
              </a:ext>
            </a:extLst>
          </p:cNvPr>
          <p:cNvSpPr>
            <a:spLocks noGrp="1"/>
          </p:cNvSpPr>
          <p:nvPr>
            <p:ph type="dt" sz="half" idx="10"/>
          </p:nvPr>
        </p:nvSpPr>
        <p:spPr>
          <a:xfrm>
            <a:off x="6190488" y="100701"/>
            <a:ext cx="2940449" cy="365125"/>
          </a:xfrm>
        </p:spPr>
        <p:txBody>
          <a:bodyPr/>
          <a:lstStyle/>
          <a:p>
            <a:endParaRPr lang="en-US" dirty="0"/>
          </a:p>
        </p:txBody>
      </p:sp>
      <p:sp>
        <p:nvSpPr>
          <p:cNvPr id="9" name="Slide Number Placeholder 5">
            <a:extLst>
              <a:ext uri="{FF2B5EF4-FFF2-40B4-BE49-F238E27FC236}">
                <a16:creationId xmlns:a16="http://schemas.microsoft.com/office/drawing/2014/main" id="{EF5D392D-C542-426F-517D-B10E047560E3}"/>
              </a:ext>
            </a:extLst>
          </p:cNvPr>
          <p:cNvSpPr>
            <a:spLocks noGrp="1"/>
          </p:cNvSpPr>
          <p:nvPr>
            <p:ph type="sldNum" sz="quarter" idx="12"/>
          </p:nvPr>
        </p:nvSpPr>
        <p:spPr>
          <a:xfrm>
            <a:off x="11105731" y="100701"/>
            <a:ext cx="429207" cy="365125"/>
          </a:xfrm>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6190488" y="969264"/>
            <a:ext cx="5366480" cy="57158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947278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39496" y="988979"/>
            <a:ext cx="3462878" cy="2942419"/>
          </a:xfrm>
        </p:spPr>
        <p:txBody>
          <a:bodyPr>
            <a:normAutofit/>
          </a:bodyPr>
          <a:lstStyle>
            <a:lvl1pPr>
              <a:defRPr sz="5600"/>
            </a:lvl1pPr>
          </a:lstStyle>
          <a:p>
            <a:r>
              <a:rPr lang="en-US" dirty="0"/>
              <a:t>Click to edit Master title style</a:t>
            </a:r>
          </a:p>
        </p:txBody>
      </p:sp>
      <p:sp>
        <p:nvSpPr>
          <p:cNvPr id="5" name="Footer Placeholder 4">
            <a:extLst>
              <a:ext uri="{FF2B5EF4-FFF2-40B4-BE49-F238E27FC236}">
                <a16:creationId xmlns:a16="http://schemas.microsoft.com/office/drawing/2014/main" id="{37A9910B-18FC-4A92-025A-A88AC7CD6B13}"/>
              </a:ext>
            </a:extLst>
          </p:cNvPr>
          <p:cNvSpPr>
            <a:spLocks noGrp="1"/>
          </p:cNvSpPr>
          <p:nvPr>
            <p:ph type="ftr" sz="quarter" idx="11"/>
          </p:nvPr>
        </p:nvSpPr>
        <p:spPr>
          <a:xfrm>
            <a:off x="532150" y="100701"/>
            <a:ext cx="3470224"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10752728-D41A-655E-871F-F76147E0E991}"/>
              </a:ext>
            </a:extLst>
          </p:cNvPr>
          <p:cNvSpPr>
            <a:spLocks noGrp="1"/>
          </p:cNvSpPr>
          <p:nvPr>
            <p:ph type="dt" sz="half" idx="10"/>
          </p:nvPr>
        </p:nvSpPr>
        <p:spPr>
          <a:xfrm>
            <a:off x="4317167" y="100701"/>
            <a:ext cx="2940449" cy="365125"/>
          </a:xfrm>
        </p:spPr>
        <p:txBody>
          <a:bodyPr/>
          <a:lstStyle/>
          <a:p>
            <a:endParaRPr lang="en-US" dirty="0"/>
          </a:p>
        </p:txBody>
      </p:sp>
      <p:sp>
        <p:nvSpPr>
          <p:cNvPr id="9" name="Slide Number Placeholder 5">
            <a:extLst>
              <a:ext uri="{FF2B5EF4-FFF2-40B4-BE49-F238E27FC236}">
                <a16:creationId xmlns:a16="http://schemas.microsoft.com/office/drawing/2014/main" id="{EE07CC96-728B-298D-B2D6-54C4E9F0E9CA}"/>
              </a:ext>
            </a:extLst>
          </p:cNvPr>
          <p:cNvSpPr>
            <a:spLocks noGrp="1"/>
          </p:cNvSpPr>
          <p:nvPr>
            <p:ph type="sldNum" sz="quarter" idx="12"/>
          </p:nvPr>
        </p:nvSpPr>
        <p:spPr>
          <a:xfrm>
            <a:off x="11105731" y="100701"/>
            <a:ext cx="429207" cy="365125"/>
          </a:xfrm>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317167" y="967689"/>
            <a:ext cx="7217771" cy="523716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122704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with Picture">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B7D0064E-1F0E-2DDF-C6B5-9CE196C4B560}"/>
              </a:ext>
            </a:extLst>
          </p:cNvPr>
          <p:cNvSpPr>
            <a:spLocks noGrp="1"/>
          </p:cNvSpPr>
          <p:nvPr>
            <p:ph type="title"/>
          </p:nvPr>
        </p:nvSpPr>
        <p:spPr>
          <a:xfrm>
            <a:off x="5045804" y="612140"/>
            <a:ext cx="6499655" cy="1519612"/>
          </a:xfrm>
        </p:spPr>
        <p:txBody>
          <a:bodyPr anchor="t"/>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4804012" cy="6858000"/>
          </a:xfrm>
          <a:blipFill>
            <a:blip r:embed="rId2">
              <a:alphaModFix amt="70000"/>
            </a:blip>
            <a:stretch>
              <a:fillRect/>
            </a:stretch>
          </a:blipFill>
        </p:spPr>
        <p:txBody>
          <a:bodyPr/>
          <a:lstStyle>
            <a:lvl1pPr>
              <a:defRPr lang="en-US" dirty="0"/>
            </a:lvl1pPr>
          </a:lstStyle>
          <a:p>
            <a:r>
              <a:rPr lang="en-US" dirty="0"/>
              <a:t> </a:t>
            </a:r>
          </a:p>
        </p:txBody>
      </p:sp>
      <p:sp>
        <p:nvSpPr>
          <p:cNvPr id="7" name="Content Placeholder 7">
            <a:extLst>
              <a:ext uri="{FF2B5EF4-FFF2-40B4-BE49-F238E27FC236}">
                <a16:creationId xmlns:a16="http://schemas.microsoft.com/office/drawing/2014/main" id="{D478DAE4-13AB-5772-07E6-B3264F1E3141}"/>
              </a:ext>
            </a:extLst>
          </p:cNvPr>
          <p:cNvSpPr>
            <a:spLocks noGrp="1"/>
          </p:cNvSpPr>
          <p:nvPr>
            <p:ph sz="quarter" idx="14"/>
          </p:nvPr>
        </p:nvSpPr>
        <p:spPr>
          <a:xfrm>
            <a:off x="5104122" y="2457406"/>
            <a:ext cx="6441338" cy="3778977"/>
          </a:xfrm>
        </p:spPr>
        <p:txBody>
          <a:bodyPr anchor="t"/>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5104122" y="6452990"/>
            <a:ext cx="1968375" cy="365125"/>
          </a:xfrm>
        </p:spPr>
        <p:txBody>
          <a:bodyPr anchor="b"/>
          <a:lstStyle/>
          <a:p>
            <a:r>
              <a:rPr lang="en-US" dirty="0"/>
              <a:t>Sample footer text</a:t>
            </a:r>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116252" y="6452989"/>
            <a:ext cx="429207" cy="365125"/>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39765178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2">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0AA64C6-E678-9909-94ED-FA63F0C2B473}"/>
              </a:ext>
            </a:extLst>
          </p:cNvPr>
          <p:cNvSpPr>
            <a:spLocks noGrp="1"/>
          </p:cNvSpPr>
          <p:nvPr>
            <p:ph type="title"/>
          </p:nvPr>
        </p:nvSpPr>
        <p:spPr>
          <a:xfrm>
            <a:off x="515278" y="623087"/>
            <a:ext cx="5794045" cy="1519612"/>
          </a:xfrm>
        </p:spPr>
        <p:txBody>
          <a:bodyPr anchor="t"/>
          <a:lstStyle/>
          <a:p>
            <a:r>
              <a:rPr lang="en-US" dirty="0"/>
              <a:t>Click to edit Master title style</a:t>
            </a:r>
          </a:p>
        </p:txBody>
      </p:sp>
      <p:sp>
        <p:nvSpPr>
          <p:cNvPr id="5" name="Content Placeholder 7">
            <a:extLst>
              <a:ext uri="{FF2B5EF4-FFF2-40B4-BE49-F238E27FC236}">
                <a16:creationId xmlns:a16="http://schemas.microsoft.com/office/drawing/2014/main" id="{FEA89376-E8CF-4210-753A-0F9465115C75}"/>
              </a:ext>
            </a:extLst>
          </p:cNvPr>
          <p:cNvSpPr>
            <a:spLocks noGrp="1"/>
          </p:cNvSpPr>
          <p:nvPr>
            <p:ph sz="quarter" idx="14"/>
          </p:nvPr>
        </p:nvSpPr>
        <p:spPr>
          <a:xfrm>
            <a:off x="533566" y="2459736"/>
            <a:ext cx="5745663" cy="3778977"/>
          </a:xfrm>
        </p:spPr>
        <p:txBody>
          <a:bodyPr anchor="t" anchorCtr="0"/>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525631" y="0"/>
            <a:ext cx="5666370" cy="6858000"/>
          </a:xfrm>
          <a:blipFill>
            <a:blip r:embed="rId2">
              <a:alphaModFix amt="70000"/>
            </a:blip>
            <a:stretch>
              <a:fillRect/>
            </a:stretch>
          </a:blipFill>
        </p:spPr>
        <p:txBody>
          <a:bodyPr/>
          <a:lstStyle>
            <a:lvl1pPr>
              <a:defRPr lang="en-US" dirty="0"/>
            </a:lvl1pPr>
          </a:lstStyle>
          <a:p>
            <a:r>
              <a:rPr lang="en-US" dirty="0"/>
              <a:t> </a:t>
            </a:r>
          </a:p>
        </p:txBody>
      </p:sp>
      <p:sp>
        <p:nvSpPr>
          <p:cNvPr id="7" name="Footer Placeholder 8">
            <a:extLst>
              <a:ext uri="{FF2B5EF4-FFF2-40B4-BE49-F238E27FC236}">
                <a16:creationId xmlns:a16="http://schemas.microsoft.com/office/drawing/2014/main" id="{D1272CAE-C152-7545-C45C-505CD07BDC24}"/>
              </a:ext>
            </a:extLst>
          </p:cNvPr>
          <p:cNvSpPr>
            <a:spLocks noGrp="1"/>
          </p:cNvSpPr>
          <p:nvPr>
            <p:ph type="ftr" sz="quarter" idx="16"/>
          </p:nvPr>
        </p:nvSpPr>
        <p:spPr>
          <a:xfrm>
            <a:off x="533566" y="6441427"/>
            <a:ext cx="1968375" cy="365125"/>
          </a:xfrm>
        </p:spPr>
        <p:txBody>
          <a:bodyPr anchor="b"/>
          <a:lstStyle/>
          <a:p>
            <a:r>
              <a:rPr lang="en-US" dirty="0"/>
              <a:t>Sample footer text</a:t>
            </a:r>
          </a:p>
        </p:txBody>
      </p:sp>
      <p:sp>
        <p:nvSpPr>
          <p:cNvPr id="14" name="Date Placeholder 2">
            <a:extLst>
              <a:ext uri="{FF2B5EF4-FFF2-40B4-BE49-F238E27FC236}">
                <a16:creationId xmlns:a16="http://schemas.microsoft.com/office/drawing/2014/main" id="{46CB14D0-DC1A-8BE6-97EC-FF17990690CA}"/>
              </a:ext>
            </a:extLst>
          </p:cNvPr>
          <p:cNvSpPr>
            <a:spLocks noGrp="1"/>
          </p:cNvSpPr>
          <p:nvPr>
            <p:ph type="dt" sz="half" idx="18"/>
          </p:nvPr>
        </p:nvSpPr>
        <p:spPr>
          <a:xfrm>
            <a:off x="3365787" y="6455623"/>
            <a:ext cx="2295997" cy="365125"/>
          </a:xfrm>
        </p:spPr>
        <p:txBody>
          <a:bodyPr anchor="b"/>
          <a:lstStyle/>
          <a:p>
            <a:endParaRPr lang="en-US" dirty="0"/>
          </a:p>
        </p:txBody>
      </p:sp>
      <p:sp>
        <p:nvSpPr>
          <p:cNvPr id="13" name="Slide Number Placeholder 9">
            <a:extLst>
              <a:ext uri="{FF2B5EF4-FFF2-40B4-BE49-F238E27FC236}">
                <a16:creationId xmlns:a16="http://schemas.microsoft.com/office/drawing/2014/main" id="{F865E30D-74D2-EFE8-B8DB-03B9E69D0A60}"/>
              </a:ext>
            </a:extLst>
          </p:cNvPr>
          <p:cNvSpPr>
            <a:spLocks noGrp="1"/>
          </p:cNvSpPr>
          <p:nvPr>
            <p:ph type="sldNum" sz="quarter" idx="17"/>
          </p:nvPr>
        </p:nvSpPr>
        <p:spPr>
          <a:xfrm>
            <a:off x="5880116" y="6456170"/>
            <a:ext cx="429207" cy="365125"/>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11824585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with Picture 3">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CDF6858-35EF-4C90-B3F5-339B7EF1F60F}"/>
              </a:ext>
            </a:extLst>
          </p:cNvPr>
          <p:cNvSpPr>
            <a:spLocks noGrp="1"/>
          </p:cNvSpPr>
          <p:nvPr>
            <p:ph type="title"/>
          </p:nvPr>
        </p:nvSpPr>
        <p:spPr>
          <a:xfrm>
            <a:off x="4281793" y="621792"/>
            <a:ext cx="7252710" cy="1138769"/>
          </a:xfrm>
        </p:spPr>
        <p:txBody>
          <a:bodyPr anchor="t"/>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4023360" cy="6858000"/>
          </a:xfrm>
          <a:blipFill>
            <a:blip r:embed="rId2">
              <a:alphaModFix amt="70000"/>
            </a:blip>
            <a:stretch>
              <a:fillRect/>
            </a:stretch>
          </a:blipFill>
        </p:spPr>
        <p:txBody>
          <a:bodyPr/>
          <a:lstStyle>
            <a:lvl1pPr>
              <a:defRPr/>
            </a:lvl1pPr>
          </a:lstStyle>
          <a:p>
            <a:r>
              <a:rPr lang="en-US" dirty="0"/>
              <a:t> </a:t>
            </a:r>
          </a:p>
        </p:txBody>
      </p:sp>
      <p:sp>
        <p:nvSpPr>
          <p:cNvPr id="6" name="Content Placeholder 7">
            <a:extLst>
              <a:ext uri="{FF2B5EF4-FFF2-40B4-BE49-F238E27FC236}">
                <a16:creationId xmlns:a16="http://schemas.microsoft.com/office/drawing/2014/main" id="{72FCF01F-6AD4-FD29-865E-65BD55CF89DF}"/>
              </a:ext>
            </a:extLst>
          </p:cNvPr>
          <p:cNvSpPr>
            <a:spLocks noGrp="1"/>
          </p:cNvSpPr>
          <p:nvPr>
            <p:ph sz="quarter" idx="14"/>
          </p:nvPr>
        </p:nvSpPr>
        <p:spPr>
          <a:xfrm>
            <a:off x="4309088" y="2115404"/>
            <a:ext cx="7225415" cy="4212926"/>
          </a:xfrm>
        </p:spPr>
        <p:txBody>
          <a:bodyPr anchor="t" anchorCtr="0"/>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8">
            <a:extLst>
              <a:ext uri="{FF2B5EF4-FFF2-40B4-BE49-F238E27FC236}">
                <a16:creationId xmlns:a16="http://schemas.microsoft.com/office/drawing/2014/main" id="{4F9B8FC8-8820-A655-2A18-E8F8FC2C72DE}"/>
              </a:ext>
            </a:extLst>
          </p:cNvPr>
          <p:cNvSpPr>
            <a:spLocks noGrp="1"/>
          </p:cNvSpPr>
          <p:nvPr>
            <p:ph type="ftr" sz="quarter" idx="16"/>
          </p:nvPr>
        </p:nvSpPr>
        <p:spPr>
          <a:xfrm>
            <a:off x="4281793" y="6492875"/>
            <a:ext cx="1968375" cy="365125"/>
          </a:xfrm>
        </p:spPr>
        <p:txBody>
          <a:bodyPr anchor="b"/>
          <a:lstStyle/>
          <a:p>
            <a:r>
              <a:rPr lang="en-US" dirty="0"/>
              <a:t>Sample footer text</a:t>
            </a:r>
          </a:p>
        </p:txBody>
      </p:sp>
      <p:sp>
        <p:nvSpPr>
          <p:cNvPr id="13" name="Date Placeholder 2">
            <a:extLst>
              <a:ext uri="{FF2B5EF4-FFF2-40B4-BE49-F238E27FC236}">
                <a16:creationId xmlns:a16="http://schemas.microsoft.com/office/drawing/2014/main" id="{A8C032E2-BBA3-EA74-8FE1-5AFC46A21AE1}"/>
              </a:ext>
            </a:extLst>
          </p:cNvPr>
          <p:cNvSpPr>
            <a:spLocks noGrp="1"/>
          </p:cNvSpPr>
          <p:nvPr>
            <p:ph type="dt" sz="half" idx="18"/>
          </p:nvPr>
        </p:nvSpPr>
        <p:spPr>
          <a:xfrm>
            <a:off x="9023903" y="6492875"/>
            <a:ext cx="1596200" cy="365125"/>
          </a:xfrm>
        </p:spPr>
        <p:txBody>
          <a:bodyPr anchor="b"/>
          <a:lstStyle/>
          <a:p>
            <a:endParaRPr lang="en-US" dirty="0"/>
          </a:p>
        </p:txBody>
      </p:sp>
      <p:sp>
        <p:nvSpPr>
          <p:cNvPr id="12" name="Slide Number Placeholder 9">
            <a:extLst>
              <a:ext uri="{FF2B5EF4-FFF2-40B4-BE49-F238E27FC236}">
                <a16:creationId xmlns:a16="http://schemas.microsoft.com/office/drawing/2014/main" id="{D28087CA-07B9-D0D2-3AA7-C34B5C9645B8}"/>
              </a:ext>
            </a:extLst>
          </p:cNvPr>
          <p:cNvSpPr>
            <a:spLocks noGrp="1"/>
          </p:cNvSpPr>
          <p:nvPr>
            <p:ph type="sldNum" sz="quarter" idx="17"/>
          </p:nvPr>
        </p:nvSpPr>
        <p:spPr>
          <a:xfrm>
            <a:off x="11105296" y="6492875"/>
            <a:ext cx="429207" cy="365125"/>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32683749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4">
    <p:spTree>
      <p:nvGrpSpPr>
        <p:cNvPr id="1" name=""/>
        <p:cNvGrpSpPr/>
        <p:nvPr/>
      </p:nvGrpSpPr>
      <p:grpSpPr>
        <a:xfrm>
          <a:off x="0" y="0"/>
          <a:ext cx="0" cy="0"/>
          <a:chOff x="0" y="0"/>
          <a:chExt cx="0" cy="0"/>
        </a:xfrm>
      </p:grpSpPr>
      <p:sp>
        <p:nvSpPr>
          <p:cNvPr id="4" name="Title 5">
            <a:extLst>
              <a:ext uri="{FF2B5EF4-FFF2-40B4-BE49-F238E27FC236}">
                <a16:creationId xmlns:a16="http://schemas.microsoft.com/office/drawing/2014/main" id="{7A932ED1-5750-0D24-8D58-961B6F20FA21}"/>
              </a:ext>
            </a:extLst>
          </p:cNvPr>
          <p:cNvSpPr>
            <a:spLocks noGrp="1"/>
          </p:cNvSpPr>
          <p:nvPr>
            <p:ph type="title"/>
          </p:nvPr>
        </p:nvSpPr>
        <p:spPr>
          <a:xfrm>
            <a:off x="542307" y="621792"/>
            <a:ext cx="7252710" cy="1138769"/>
          </a:xfrm>
        </p:spPr>
        <p:txBody>
          <a:bodyPr/>
          <a:lstStyle/>
          <a:p>
            <a:r>
              <a:rPr lang="en-US" dirty="0"/>
              <a:t>Click to edit Master title style</a:t>
            </a:r>
          </a:p>
        </p:txBody>
      </p:sp>
      <p:sp>
        <p:nvSpPr>
          <p:cNvPr id="9" name="Content Placeholder 7">
            <a:extLst>
              <a:ext uri="{FF2B5EF4-FFF2-40B4-BE49-F238E27FC236}">
                <a16:creationId xmlns:a16="http://schemas.microsoft.com/office/drawing/2014/main" id="{01598DB3-17DB-7EDD-0F42-9866A753C2DD}"/>
              </a:ext>
            </a:extLst>
          </p:cNvPr>
          <p:cNvSpPr>
            <a:spLocks noGrp="1"/>
          </p:cNvSpPr>
          <p:nvPr>
            <p:ph sz="quarter" idx="19"/>
          </p:nvPr>
        </p:nvSpPr>
        <p:spPr>
          <a:xfrm>
            <a:off x="569602" y="2115404"/>
            <a:ext cx="7225415" cy="4212926"/>
          </a:xfrm>
        </p:spPr>
        <p:txBody>
          <a:bodyPr anchor="t" anchorCtr="0"/>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Picture Placeholder 10">
            <a:extLst>
              <a:ext uri="{FF2B5EF4-FFF2-40B4-BE49-F238E27FC236}">
                <a16:creationId xmlns:a16="http://schemas.microsoft.com/office/drawing/2014/main" id="{6C5AB1A9-786B-C92B-C6EA-63CE0AACFB1E}"/>
              </a:ext>
            </a:extLst>
          </p:cNvPr>
          <p:cNvSpPr>
            <a:spLocks noGrp="1"/>
          </p:cNvSpPr>
          <p:nvPr>
            <p:ph type="pic" sz="quarter" idx="13" hasCustomPrompt="1"/>
          </p:nvPr>
        </p:nvSpPr>
        <p:spPr>
          <a:xfrm>
            <a:off x="8168640" y="1"/>
            <a:ext cx="4023360" cy="6858000"/>
          </a:xfrm>
          <a:blipFill>
            <a:blip r:embed="rId2">
              <a:alphaModFix amt="70000"/>
            </a:blip>
            <a:stretch>
              <a:fillRect/>
            </a:stretch>
          </a:blipFill>
        </p:spPr>
        <p:txBody>
          <a:bodyPr/>
          <a:lstStyle>
            <a:lvl1pPr>
              <a:defRPr/>
            </a:lvl1pPr>
          </a:lstStyle>
          <a:p>
            <a:r>
              <a:rPr lang="en-US" dirty="0"/>
              <a:t> </a:t>
            </a:r>
          </a:p>
        </p:txBody>
      </p:sp>
      <p:sp>
        <p:nvSpPr>
          <p:cNvPr id="5" name="Footer Placeholder 2">
            <a:extLst>
              <a:ext uri="{FF2B5EF4-FFF2-40B4-BE49-F238E27FC236}">
                <a16:creationId xmlns:a16="http://schemas.microsoft.com/office/drawing/2014/main" id="{C6115057-015C-DC83-074A-D22D9E0B6CD2}"/>
              </a:ext>
            </a:extLst>
          </p:cNvPr>
          <p:cNvSpPr>
            <a:spLocks noGrp="1"/>
          </p:cNvSpPr>
          <p:nvPr>
            <p:ph type="ftr" sz="quarter" idx="16"/>
          </p:nvPr>
        </p:nvSpPr>
        <p:spPr>
          <a:xfrm>
            <a:off x="542307" y="6492875"/>
            <a:ext cx="1968375" cy="365125"/>
          </a:xfrm>
        </p:spPr>
        <p:txBody>
          <a:bodyPr/>
          <a:lstStyle/>
          <a:p>
            <a:r>
              <a:rPr lang="en-US" dirty="0"/>
              <a:t>Sample footer text</a:t>
            </a:r>
          </a:p>
        </p:txBody>
      </p:sp>
      <p:sp>
        <p:nvSpPr>
          <p:cNvPr id="8" name="Date Placeholder 1">
            <a:extLst>
              <a:ext uri="{FF2B5EF4-FFF2-40B4-BE49-F238E27FC236}">
                <a16:creationId xmlns:a16="http://schemas.microsoft.com/office/drawing/2014/main" id="{42028964-5597-F5F0-6AEA-C79255C9BCE9}"/>
              </a:ext>
            </a:extLst>
          </p:cNvPr>
          <p:cNvSpPr>
            <a:spLocks noGrp="1"/>
          </p:cNvSpPr>
          <p:nvPr>
            <p:ph type="dt" sz="half" idx="18"/>
          </p:nvPr>
        </p:nvSpPr>
        <p:spPr>
          <a:xfrm>
            <a:off x="5284417" y="6492875"/>
            <a:ext cx="1596200" cy="365125"/>
          </a:xfrm>
        </p:spPr>
        <p:txBody>
          <a:bodyPr/>
          <a:lstStyle/>
          <a:p>
            <a:endParaRPr lang="en-US" dirty="0"/>
          </a:p>
        </p:txBody>
      </p:sp>
      <p:sp>
        <p:nvSpPr>
          <p:cNvPr id="6" name="Slide Number Placeholder 3">
            <a:extLst>
              <a:ext uri="{FF2B5EF4-FFF2-40B4-BE49-F238E27FC236}">
                <a16:creationId xmlns:a16="http://schemas.microsoft.com/office/drawing/2014/main" id="{B6324527-5F82-8213-FFB9-A5E6BEB2314F}"/>
              </a:ext>
            </a:extLst>
          </p:cNvPr>
          <p:cNvSpPr>
            <a:spLocks noGrp="1"/>
          </p:cNvSpPr>
          <p:nvPr>
            <p:ph type="sldNum" sz="quarter" idx="17"/>
          </p:nvPr>
        </p:nvSpPr>
        <p:spPr>
          <a:xfrm>
            <a:off x="7365810" y="6492875"/>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0632644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with Picture 5">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6B885E47-4079-9C50-E087-611C30866B20}"/>
              </a:ext>
            </a:extLst>
          </p:cNvPr>
          <p:cNvSpPr>
            <a:spLocks noGrp="1"/>
          </p:cNvSpPr>
          <p:nvPr>
            <p:ph type="title"/>
          </p:nvPr>
        </p:nvSpPr>
        <p:spPr>
          <a:xfrm>
            <a:off x="6196084" y="621793"/>
            <a:ext cx="5326684" cy="1507454"/>
          </a:xfrm>
        </p:spPr>
        <p:txBody>
          <a:bodyPr anchor="t" anchorCtr="0"/>
          <a:lstStyle/>
          <a:p>
            <a:r>
              <a:rPr lang="en-US" dirty="0"/>
              <a:t>Click to edit Master title style</a:t>
            </a:r>
          </a:p>
        </p:txBody>
      </p:sp>
      <p:sp>
        <p:nvSpPr>
          <p:cNvPr id="4" name="Picture Placeholder 7">
            <a:extLst>
              <a:ext uri="{FF2B5EF4-FFF2-40B4-BE49-F238E27FC236}">
                <a16:creationId xmlns:a16="http://schemas.microsoft.com/office/drawing/2014/main" id="{6CA7CCCF-A74C-FE4F-4164-4DF092E4D9BC}"/>
              </a:ext>
            </a:extLst>
          </p:cNvPr>
          <p:cNvSpPr>
            <a:spLocks noGrp="1"/>
          </p:cNvSpPr>
          <p:nvPr>
            <p:ph type="pic" sz="quarter" idx="18" hasCustomPrompt="1"/>
          </p:nvPr>
        </p:nvSpPr>
        <p:spPr>
          <a:xfrm>
            <a:off x="-1" y="0"/>
            <a:ext cx="5895833" cy="6858000"/>
          </a:xfrm>
          <a:blipFill>
            <a:blip r:embed="rId2">
              <a:alphaModFix amt="70000"/>
            </a:blip>
            <a:stretch>
              <a:fillRect/>
            </a:stretch>
          </a:blipFill>
        </p:spPr>
        <p:txBody>
          <a:bodyPr/>
          <a:lstStyle>
            <a:lvl1pPr>
              <a:defRPr/>
            </a:lvl1pPr>
          </a:lstStyle>
          <a:p>
            <a:r>
              <a:rPr lang="en-US" dirty="0"/>
              <a:t> </a:t>
            </a:r>
          </a:p>
        </p:txBody>
      </p:sp>
      <p:sp>
        <p:nvSpPr>
          <p:cNvPr id="5" name="Content Placeholder 7">
            <a:extLst>
              <a:ext uri="{FF2B5EF4-FFF2-40B4-BE49-F238E27FC236}">
                <a16:creationId xmlns:a16="http://schemas.microsoft.com/office/drawing/2014/main" id="{A2733663-4506-C48D-18F7-FAC92D16B245}"/>
              </a:ext>
            </a:extLst>
          </p:cNvPr>
          <p:cNvSpPr>
            <a:spLocks noGrp="1"/>
          </p:cNvSpPr>
          <p:nvPr>
            <p:ph sz="quarter" idx="19"/>
          </p:nvPr>
        </p:nvSpPr>
        <p:spPr>
          <a:xfrm>
            <a:off x="6196084" y="2498368"/>
            <a:ext cx="5364544" cy="3582748"/>
          </a:xfrm>
        </p:spPr>
        <p:txBody>
          <a:bodyPr anchor="t" anchorCtr="0"/>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Footer Placeholder 8">
            <a:extLst>
              <a:ext uri="{FF2B5EF4-FFF2-40B4-BE49-F238E27FC236}">
                <a16:creationId xmlns:a16="http://schemas.microsoft.com/office/drawing/2014/main" id="{0C50E97D-3024-3B81-A109-5EAF6E7AF5B3}"/>
              </a:ext>
            </a:extLst>
          </p:cNvPr>
          <p:cNvSpPr>
            <a:spLocks noGrp="1"/>
          </p:cNvSpPr>
          <p:nvPr>
            <p:ph type="ftr" sz="quarter" idx="16"/>
          </p:nvPr>
        </p:nvSpPr>
        <p:spPr>
          <a:xfrm>
            <a:off x="6196084" y="6450237"/>
            <a:ext cx="1968375" cy="365125"/>
          </a:xfrm>
        </p:spPr>
        <p:txBody>
          <a:bodyPr anchor="b"/>
          <a:lstStyle/>
          <a:p>
            <a:r>
              <a:rPr lang="en-US" dirty="0"/>
              <a:t>Sample footer text</a:t>
            </a:r>
          </a:p>
        </p:txBody>
      </p:sp>
      <p:sp>
        <p:nvSpPr>
          <p:cNvPr id="3" name="Slide Number Placeholder 9">
            <a:extLst>
              <a:ext uri="{FF2B5EF4-FFF2-40B4-BE49-F238E27FC236}">
                <a16:creationId xmlns:a16="http://schemas.microsoft.com/office/drawing/2014/main" id="{27AB67CF-072E-0A2D-B536-2FEA64D53189}"/>
              </a:ext>
            </a:extLst>
          </p:cNvPr>
          <p:cNvSpPr>
            <a:spLocks noGrp="1"/>
          </p:cNvSpPr>
          <p:nvPr>
            <p:ph type="sldNum" sz="quarter" idx="17"/>
          </p:nvPr>
        </p:nvSpPr>
        <p:spPr>
          <a:xfrm>
            <a:off x="11131422" y="6464979"/>
            <a:ext cx="429207" cy="365125"/>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18248670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15000-16D8-B5F1-E35B-BAE97B4E6EE4}"/>
              </a:ext>
            </a:extLst>
          </p:cNvPr>
          <p:cNvSpPr>
            <a:spLocks noGrp="1"/>
          </p:cNvSpPr>
          <p:nvPr>
            <p:ph type="title"/>
          </p:nvPr>
        </p:nvSpPr>
        <p:spPr>
          <a:xfrm>
            <a:off x="518615" y="621793"/>
            <a:ext cx="5326684" cy="1507454"/>
          </a:xfrm>
        </p:spPr>
        <p:txBody>
          <a:bodyPr anchor="t" anchorCtr="0"/>
          <a:lstStyle/>
          <a:p>
            <a:r>
              <a:rPr lang="en-US" dirty="0"/>
              <a:t>Click to edit Master title style</a:t>
            </a:r>
          </a:p>
        </p:txBody>
      </p:sp>
      <p:sp>
        <p:nvSpPr>
          <p:cNvPr id="3" name="Content Placeholder 7">
            <a:extLst>
              <a:ext uri="{FF2B5EF4-FFF2-40B4-BE49-F238E27FC236}">
                <a16:creationId xmlns:a16="http://schemas.microsoft.com/office/drawing/2014/main" id="{B022A1E6-0A6D-9476-5034-0BDE3EE38B91}"/>
              </a:ext>
            </a:extLst>
          </p:cNvPr>
          <p:cNvSpPr>
            <a:spLocks noGrp="1"/>
          </p:cNvSpPr>
          <p:nvPr>
            <p:ph sz="quarter" idx="19"/>
          </p:nvPr>
        </p:nvSpPr>
        <p:spPr>
          <a:xfrm>
            <a:off x="518616" y="2513110"/>
            <a:ext cx="5326683" cy="3568006"/>
          </a:xfrm>
        </p:spPr>
        <p:txBody>
          <a:bodyPr anchor="t" anchorCtr="0"/>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7">
            <a:extLst>
              <a:ext uri="{FF2B5EF4-FFF2-40B4-BE49-F238E27FC236}">
                <a16:creationId xmlns:a16="http://schemas.microsoft.com/office/drawing/2014/main" id="{6B8D4096-4B0D-5226-C004-475A83BE8BFE}"/>
              </a:ext>
            </a:extLst>
          </p:cNvPr>
          <p:cNvSpPr>
            <a:spLocks noGrp="1"/>
          </p:cNvSpPr>
          <p:nvPr>
            <p:ph type="pic" sz="quarter" idx="18" hasCustomPrompt="1"/>
          </p:nvPr>
        </p:nvSpPr>
        <p:spPr>
          <a:xfrm>
            <a:off x="6308842" y="0"/>
            <a:ext cx="5883158" cy="6858000"/>
          </a:xfrm>
          <a:blipFill>
            <a:blip r:embed="rId2">
              <a:alphaModFix amt="70000"/>
            </a:blip>
            <a:stretch>
              <a:fillRect/>
            </a:stretch>
          </a:blipFill>
        </p:spPr>
        <p:txBody>
          <a:bodyPr/>
          <a:lstStyle>
            <a:lvl1pPr>
              <a:defRPr/>
            </a:lvl1pPr>
          </a:lstStyle>
          <a:p>
            <a:r>
              <a:rPr lang="en-US" dirty="0"/>
              <a:t> </a:t>
            </a:r>
          </a:p>
        </p:txBody>
      </p:sp>
      <p:sp>
        <p:nvSpPr>
          <p:cNvPr id="9" name="Footer Placeholder 8">
            <a:extLst>
              <a:ext uri="{FF2B5EF4-FFF2-40B4-BE49-F238E27FC236}">
                <a16:creationId xmlns:a16="http://schemas.microsoft.com/office/drawing/2014/main" id="{8917C8CF-AEBF-835D-4503-06A0208049F0}"/>
              </a:ext>
            </a:extLst>
          </p:cNvPr>
          <p:cNvSpPr>
            <a:spLocks noGrp="1"/>
          </p:cNvSpPr>
          <p:nvPr>
            <p:ph type="ftr" sz="quarter" idx="16"/>
          </p:nvPr>
        </p:nvSpPr>
        <p:spPr>
          <a:xfrm>
            <a:off x="518615" y="6450237"/>
            <a:ext cx="1968375" cy="365125"/>
          </a:xfrm>
        </p:spPr>
        <p:txBody>
          <a:bodyPr anchor="b"/>
          <a:lstStyle/>
          <a:p>
            <a:r>
              <a:rPr lang="en-US" dirty="0"/>
              <a:t>Sample footer text</a:t>
            </a:r>
          </a:p>
        </p:txBody>
      </p:sp>
      <p:sp>
        <p:nvSpPr>
          <p:cNvPr id="10" name="Slide Number Placeholder 9">
            <a:extLst>
              <a:ext uri="{FF2B5EF4-FFF2-40B4-BE49-F238E27FC236}">
                <a16:creationId xmlns:a16="http://schemas.microsoft.com/office/drawing/2014/main" id="{13662962-C2D0-E99D-BD6A-C97F4798F261}"/>
              </a:ext>
            </a:extLst>
          </p:cNvPr>
          <p:cNvSpPr>
            <a:spLocks noGrp="1"/>
          </p:cNvSpPr>
          <p:nvPr>
            <p:ph type="sldNum" sz="quarter" idx="17"/>
          </p:nvPr>
        </p:nvSpPr>
        <p:spPr>
          <a:xfrm>
            <a:off x="5453953" y="6464979"/>
            <a:ext cx="429207" cy="365125"/>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29305798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with Picture 7">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8BB86E1-24F1-4785-0234-656368BC9586}"/>
              </a:ext>
            </a:extLst>
          </p:cNvPr>
          <p:cNvSpPr>
            <a:spLocks noGrp="1"/>
          </p:cNvSpPr>
          <p:nvPr>
            <p:ph type="title"/>
          </p:nvPr>
        </p:nvSpPr>
        <p:spPr>
          <a:xfrm>
            <a:off x="7097186" y="621792"/>
            <a:ext cx="4446871" cy="1867629"/>
          </a:xfrm>
        </p:spPr>
        <p:txBody>
          <a:bodyPr anchor="t">
            <a:noAutofit/>
          </a:bodyPr>
          <a:lstStyle>
            <a:lvl1pPr>
              <a:defRPr sz="5600"/>
            </a:lvl1pPr>
          </a:lstStyle>
          <a:p>
            <a:r>
              <a:rPr lang="en-US" dirty="0"/>
              <a:t>Click to edit Master title style</a:t>
            </a:r>
          </a:p>
        </p:txBody>
      </p:sp>
      <p:sp>
        <p:nvSpPr>
          <p:cNvPr id="4" name="Picture Placeholder 10">
            <a:extLst>
              <a:ext uri="{FF2B5EF4-FFF2-40B4-BE49-F238E27FC236}">
                <a16:creationId xmlns:a16="http://schemas.microsoft.com/office/drawing/2014/main" id="{8AC7BAE6-D45A-F41F-AEA6-769EB11D4BE9}"/>
              </a:ext>
            </a:extLst>
          </p:cNvPr>
          <p:cNvSpPr>
            <a:spLocks noGrp="1"/>
          </p:cNvSpPr>
          <p:nvPr>
            <p:ph type="pic" sz="quarter" idx="13" hasCustomPrompt="1"/>
          </p:nvPr>
        </p:nvSpPr>
        <p:spPr>
          <a:xfrm>
            <a:off x="0" y="0"/>
            <a:ext cx="6878472" cy="6858000"/>
          </a:xfrm>
          <a:blipFill>
            <a:blip r:embed="rId2">
              <a:alphaModFix amt="70000"/>
            </a:blip>
            <a:stretch>
              <a:fillRect/>
            </a:stretch>
          </a:blipFill>
        </p:spPr>
        <p:txBody>
          <a:bodyPr/>
          <a:lstStyle>
            <a:lvl1pPr>
              <a:defRPr/>
            </a:lvl1pPr>
          </a:lstStyle>
          <a:p>
            <a:r>
              <a:rPr lang="en-US" dirty="0"/>
              <a:t> </a:t>
            </a:r>
          </a:p>
        </p:txBody>
      </p:sp>
      <p:sp>
        <p:nvSpPr>
          <p:cNvPr id="5" name="Content Placeholder 7">
            <a:extLst>
              <a:ext uri="{FF2B5EF4-FFF2-40B4-BE49-F238E27FC236}">
                <a16:creationId xmlns:a16="http://schemas.microsoft.com/office/drawing/2014/main" id="{A9CA9496-CED8-8D3F-ABD7-73692B2D6CB1}"/>
              </a:ext>
            </a:extLst>
          </p:cNvPr>
          <p:cNvSpPr>
            <a:spLocks noGrp="1"/>
          </p:cNvSpPr>
          <p:nvPr>
            <p:ph sz="quarter" idx="14"/>
          </p:nvPr>
        </p:nvSpPr>
        <p:spPr>
          <a:xfrm>
            <a:off x="7122161" y="2890729"/>
            <a:ext cx="4449227" cy="3138438"/>
          </a:xfrm>
        </p:spPr>
        <p:txBody>
          <a:bodyPr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Footer Placeholder 8">
            <a:extLst>
              <a:ext uri="{FF2B5EF4-FFF2-40B4-BE49-F238E27FC236}">
                <a16:creationId xmlns:a16="http://schemas.microsoft.com/office/drawing/2014/main" id="{9AA3307D-5C4C-C4FF-D129-681F24B8E79B}"/>
              </a:ext>
            </a:extLst>
          </p:cNvPr>
          <p:cNvSpPr>
            <a:spLocks noGrp="1"/>
          </p:cNvSpPr>
          <p:nvPr>
            <p:ph type="ftr" sz="quarter" idx="16"/>
          </p:nvPr>
        </p:nvSpPr>
        <p:spPr>
          <a:xfrm>
            <a:off x="7093839" y="6430476"/>
            <a:ext cx="1968375" cy="379867"/>
          </a:xfrm>
        </p:spPr>
        <p:txBody>
          <a:bodyPr anchor="b"/>
          <a:lstStyle/>
          <a:p>
            <a:r>
              <a:rPr lang="en-US" dirty="0"/>
              <a:t>Sample footer text</a:t>
            </a:r>
          </a:p>
        </p:txBody>
      </p:sp>
      <p:sp>
        <p:nvSpPr>
          <p:cNvPr id="6" name="Slide Number Placeholder 9">
            <a:extLst>
              <a:ext uri="{FF2B5EF4-FFF2-40B4-BE49-F238E27FC236}">
                <a16:creationId xmlns:a16="http://schemas.microsoft.com/office/drawing/2014/main" id="{AD6EB247-ADC7-7FC5-3295-B575F7E55DB1}"/>
              </a:ext>
            </a:extLst>
          </p:cNvPr>
          <p:cNvSpPr>
            <a:spLocks noGrp="1"/>
          </p:cNvSpPr>
          <p:nvPr>
            <p:ph type="sldNum" sz="quarter" idx="17"/>
          </p:nvPr>
        </p:nvSpPr>
        <p:spPr>
          <a:xfrm>
            <a:off x="11142181" y="6430476"/>
            <a:ext cx="429207" cy="379867"/>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226653168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with Picture 8">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8B87BE0-867D-AF74-02DD-6F5420BC6D61}"/>
              </a:ext>
            </a:extLst>
          </p:cNvPr>
          <p:cNvSpPr>
            <a:spLocks noGrp="1"/>
          </p:cNvSpPr>
          <p:nvPr>
            <p:ph type="title"/>
          </p:nvPr>
        </p:nvSpPr>
        <p:spPr>
          <a:xfrm>
            <a:off x="518965" y="621792"/>
            <a:ext cx="4446871" cy="1867629"/>
          </a:xfrm>
        </p:spPr>
        <p:txBody>
          <a:bodyPr anchor="t">
            <a:noAutofit/>
          </a:bodyPr>
          <a:lstStyle>
            <a:lvl1pPr>
              <a:defRPr sz="5600"/>
            </a:lvl1pPr>
          </a:lstStyle>
          <a:p>
            <a:r>
              <a:rPr lang="en-US" dirty="0"/>
              <a:t>Click to edit Master title style</a:t>
            </a:r>
          </a:p>
        </p:txBody>
      </p:sp>
      <p:sp>
        <p:nvSpPr>
          <p:cNvPr id="9" name="Content Placeholder 7">
            <a:extLst>
              <a:ext uri="{FF2B5EF4-FFF2-40B4-BE49-F238E27FC236}">
                <a16:creationId xmlns:a16="http://schemas.microsoft.com/office/drawing/2014/main" id="{7B86FDEC-359F-20D5-12F6-5CBA3DC009EA}"/>
              </a:ext>
            </a:extLst>
          </p:cNvPr>
          <p:cNvSpPr>
            <a:spLocks noGrp="1"/>
          </p:cNvSpPr>
          <p:nvPr>
            <p:ph sz="quarter" idx="14"/>
          </p:nvPr>
        </p:nvSpPr>
        <p:spPr>
          <a:xfrm>
            <a:off x="543940" y="2890729"/>
            <a:ext cx="4449227" cy="3138438"/>
          </a:xfrm>
        </p:spPr>
        <p:txBody>
          <a:bodyPr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Picture Placeholder 10">
            <a:extLst>
              <a:ext uri="{FF2B5EF4-FFF2-40B4-BE49-F238E27FC236}">
                <a16:creationId xmlns:a16="http://schemas.microsoft.com/office/drawing/2014/main" id="{FBEF9CB2-E8D7-8869-9B11-C58F1606DFE0}"/>
              </a:ext>
            </a:extLst>
          </p:cNvPr>
          <p:cNvSpPr>
            <a:spLocks noGrp="1"/>
          </p:cNvSpPr>
          <p:nvPr>
            <p:ph type="pic" sz="quarter" idx="13" hasCustomPrompt="1"/>
          </p:nvPr>
        </p:nvSpPr>
        <p:spPr>
          <a:xfrm>
            <a:off x="5363570" y="0"/>
            <a:ext cx="6828430" cy="6858000"/>
          </a:xfrm>
          <a:blipFill>
            <a:blip r:embed="rId2">
              <a:alphaModFix amt="70000"/>
            </a:blip>
            <a:stretch>
              <a:fillRect/>
            </a:stretch>
          </a:blipFill>
        </p:spPr>
        <p:txBody>
          <a:bodyPr/>
          <a:lstStyle>
            <a:lvl1pPr>
              <a:defRPr/>
            </a:lvl1pPr>
          </a:lstStyle>
          <a:p>
            <a:r>
              <a:rPr lang="en-US" dirty="0"/>
              <a:t> </a:t>
            </a:r>
          </a:p>
        </p:txBody>
      </p:sp>
      <p:sp>
        <p:nvSpPr>
          <p:cNvPr id="10" name="Footer Placeholder 8">
            <a:extLst>
              <a:ext uri="{FF2B5EF4-FFF2-40B4-BE49-F238E27FC236}">
                <a16:creationId xmlns:a16="http://schemas.microsoft.com/office/drawing/2014/main" id="{4784CE43-81E9-3B12-CB65-9B5FC6ECE9ED}"/>
              </a:ext>
            </a:extLst>
          </p:cNvPr>
          <p:cNvSpPr>
            <a:spLocks noGrp="1"/>
          </p:cNvSpPr>
          <p:nvPr>
            <p:ph type="ftr" sz="quarter" idx="16"/>
          </p:nvPr>
        </p:nvSpPr>
        <p:spPr>
          <a:xfrm>
            <a:off x="515618" y="6430476"/>
            <a:ext cx="1968375" cy="379867"/>
          </a:xfrm>
        </p:spPr>
        <p:txBody>
          <a:bodyPr anchor="b"/>
          <a:lstStyle/>
          <a:p>
            <a:r>
              <a:rPr lang="en-US" dirty="0"/>
              <a:t>Sample footer text</a:t>
            </a:r>
          </a:p>
        </p:txBody>
      </p:sp>
      <p:sp>
        <p:nvSpPr>
          <p:cNvPr id="11" name="Slide Number Placeholder 9">
            <a:extLst>
              <a:ext uri="{FF2B5EF4-FFF2-40B4-BE49-F238E27FC236}">
                <a16:creationId xmlns:a16="http://schemas.microsoft.com/office/drawing/2014/main" id="{779F1775-5104-9F86-4A61-07F914947CC9}"/>
              </a:ext>
            </a:extLst>
          </p:cNvPr>
          <p:cNvSpPr>
            <a:spLocks noGrp="1"/>
          </p:cNvSpPr>
          <p:nvPr>
            <p:ph type="sldNum" sz="quarter" idx="17"/>
          </p:nvPr>
        </p:nvSpPr>
        <p:spPr>
          <a:xfrm>
            <a:off x="4563960" y="6430476"/>
            <a:ext cx="429207" cy="379867"/>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37243242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49733" y="621792"/>
            <a:ext cx="3884546" cy="2280501"/>
          </a:xfrm>
        </p:spPr>
        <p:txBody>
          <a:bodyPr anchor="t">
            <a:noAutofit/>
          </a:bodyPr>
          <a:lstStyle>
            <a:lvl1pPr>
              <a:defRPr sz="5600"/>
            </a:lvl1pPr>
          </a:lstStyle>
          <a:p>
            <a:r>
              <a:rPr lang="en-US" dirty="0"/>
              <a:t>Click to edit Master title style</a:t>
            </a:r>
          </a:p>
        </p:txBody>
      </p:sp>
      <p:sp>
        <p:nvSpPr>
          <p:cNvPr id="3" name="Picture Placeholder 10">
            <a:extLst>
              <a:ext uri="{FF2B5EF4-FFF2-40B4-BE49-F238E27FC236}">
                <a16:creationId xmlns:a16="http://schemas.microsoft.com/office/drawing/2014/main" id="{74736F65-8A7D-D535-AAD0-31480F8AD318}"/>
              </a:ext>
            </a:extLst>
          </p:cNvPr>
          <p:cNvSpPr>
            <a:spLocks noGrp="1"/>
          </p:cNvSpPr>
          <p:nvPr>
            <p:ph type="pic" sz="quarter" idx="13" hasCustomPrompt="1"/>
          </p:nvPr>
        </p:nvSpPr>
        <p:spPr>
          <a:xfrm>
            <a:off x="-1" y="0"/>
            <a:ext cx="7260609" cy="6858000"/>
          </a:xfrm>
          <a:blipFill>
            <a:blip r:embed="rId2">
              <a:alphaModFix amt="70000"/>
            </a:blip>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687521" y="3211512"/>
            <a:ext cx="3884547" cy="2743200"/>
          </a:xfrm>
        </p:spPr>
        <p:txBody>
          <a:bodyPr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8">
            <a:extLst>
              <a:ext uri="{FF2B5EF4-FFF2-40B4-BE49-F238E27FC236}">
                <a16:creationId xmlns:a16="http://schemas.microsoft.com/office/drawing/2014/main" id="{C64245F1-97E2-FD23-26A5-03067F464698}"/>
              </a:ext>
            </a:extLst>
          </p:cNvPr>
          <p:cNvSpPr>
            <a:spLocks noGrp="1"/>
          </p:cNvSpPr>
          <p:nvPr>
            <p:ph type="ftr" sz="quarter" idx="16"/>
          </p:nvPr>
        </p:nvSpPr>
        <p:spPr>
          <a:xfrm>
            <a:off x="7649733" y="6456384"/>
            <a:ext cx="1968375" cy="379867"/>
          </a:xfrm>
        </p:spPr>
        <p:txBody>
          <a:bodyPr anchor="b"/>
          <a:lstStyle/>
          <a:p>
            <a:r>
              <a:rPr lang="en-US" dirty="0"/>
              <a:t>Sample footer text</a:t>
            </a:r>
          </a:p>
        </p:txBody>
      </p:sp>
      <p:sp>
        <p:nvSpPr>
          <p:cNvPr id="5" name="Slide Number Placeholder 9">
            <a:extLst>
              <a:ext uri="{FF2B5EF4-FFF2-40B4-BE49-F238E27FC236}">
                <a16:creationId xmlns:a16="http://schemas.microsoft.com/office/drawing/2014/main" id="{15E75D5B-F407-F4DD-192B-D56CF168CDA4}"/>
              </a:ext>
            </a:extLst>
          </p:cNvPr>
          <p:cNvSpPr>
            <a:spLocks noGrp="1"/>
          </p:cNvSpPr>
          <p:nvPr>
            <p:ph type="sldNum" sz="quarter" idx="17"/>
          </p:nvPr>
        </p:nvSpPr>
        <p:spPr>
          <a:xfrm>
            <a:off x="11134152" y="6456385"/>
            <a:ext cx="429207" cy="379867"/>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4626700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57332-4C5A-BFFF-1742-2916FBD83118}"/>
              </a:ext>
            </a:extLst>
          </p:cNvPr>
          <p:cNvSpPr>
            <a:spLocks noGrp="1"/>
          </p:cNvSpPr>
          <p:nvPr>
            <p:ph type="title"/>
          </p:nvPr>
        </p:nvSpPr>
        <p:spPr>
          <a:xfrm>
            <a:off x="512064" y="621792"/>
            <a:ext cx="3884546" cy="2280501"/>
          </a:xfrm>
        </p:spPr>
        <p:txBody>
          <a:bodyPr anchor="t">
            <a:noAutofit/>
          </a:bodyPr>
          <a:lstStyle>
            <a:lvl1pPr>
              <a:defRPr sz="5600"/>
            </a:lvl1pPr>
          </a:lstStyle>
          <a:p>
            <a:r>
              <a:rPr lang="en-US" dirty="0"/>
              <a:t>Click to edit Master title style</a:t>
            </a:r>
          </a:p>
        </p:txBody>
      </p:sp>
      <p:sp>
        <p:nvSpPr>
          <p:cNvPr id="3" name="Content Placeholder 7">
            <a:extLst>
              <a:ext uri="{FF2B5EF4-FFF2-40B4-BE49-F238E27FC236}">
                <a16:creationId xmlns:a16="http://schemas.microsoft.com/office/drawing/2014/main" id="{3D76D0DE-4A60-5EEB-7C52-24A5022D25C8}"/>
              </a:ext>
            </a:extLst>
          </p:cNvPr>
          <p:cNvSpPr>
            <a:spLocks noGrp="1"/>
          </p:cNvSpPr>
          <p:nvPr>
            <p:ph sz="quarter" idx="14"/>
          </p:nvPr>
        </p:nvSpPr>
        <p:spPr>
          <a:xfrm>
            <a:off x="530352" y="3209544"/>
            <a:ext cx="3884547" cy="2743200"/>
          </a:xfrm>
        </p:spPr>
        <p:txBody>
          <a:bodyPr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Picture Placeholder 10">
            <a:extLst>
              <a:ext uri="{FF2B5EF4-FFF2-40B4-BE49-F238E27FC236}">
                <a16:creationId xmlns:a16="http://schemas.microsoft.com/office/drawing/2014/main" id="{2A6199B6-23BC-9435-621B-74DD4470E14D}"/>
              </a:ext>
            </a:extLst>
          </p:cNvPr>
          <p:cNvSpPr>
            <a:spLocks noGrp="1"/>
          </p:cNvSpPr>
          <p:nvPr>
            <p:ph type="pic" sz="quarter" idx="13" hasCustomPrompt="1"/>
          </p:nvPr>
        </p:nvSpPr>
        <p:spPr>
          <a:xfrm>
            <a:off x="4954137" y="0"/>
            <a:ext cx="7237863" cy="6858000"/>
          </a:xfrm>
          <a:blipFill>
            <a:blip r:embed="rId2">
              <a:alphaModFix amt="70000"/>
            </a:blip>
            <a:stretch>
              <a:fillRect/>
            </a:stretch>
          </a:blipFill>
        </p:spPr>
        <p:txBody>
          <a:bodyPr/>
          <a:lstStyle>
            <a:lvl1pPr>
              <a:defRPr/>
            </a:lvl1pPr>
          </a:lstStyle>
          <a:p>
            <a:r>
              <a:rPr lang="en-US" dirty="0"/>
              <a:t> </a:t>
            </a:r>
          </a:p>
        </p:txBody>
      </p:sp>
      <p:sp>
        <p:nvSpPr>
          <p:cNvPr id="4" name="Footer Placeholder 8">
            <a:extLst>
              <a:ext uri="{FF2B5EF4-FFF2-40B4-BE49-F238E27FC236}">
                <a16:creationId xmlns:a16="http://schemas.microsoft.com/office/drawing/2014/main" id="{A255C95A-1493-49D0-7E13-22BA91D6C3D8}"/>
              </a:ext>
            </a:extLst>
          </p:cNvPr>
          <p:cNvSpPr>
            <a:spLocks noGrp="1"/>
          </p:cNvSpPr>
          <p:nvPr>
            <p:ph type="ftr" sz="quarter" idx="16"/>
          </p:nvPr>
        </p:nvSpPr>
        <p:spPr>
          <a:xfrm>
            <a:off x="530352" y="6456384"/>
            <a:ext cx="1968375" cy="379867"/>
          </a:xfrm>
        </p:spPr>
        <p:txBody>
          <a:bodyPr anchor="b"/>
          <a:lstStyle/>
          <a:p>
            <a:r>
              <a:rPr lang="en-US" dirty="0"/>
              <a:t>Sample footer text</a:t>
            </a:r>
          </a:p>
        </p:txBody>
      </p:sp>
      <p:sp>
        <p:nvSpPr>
          <p:cNvPr id="5" name="Slide Number Placeholder 9">
            <a:extLst>
              <a:ext uri="{FF2B5EF4-FFF2-40B4-BE49-F238E27FC236}">
                <a16:creationId xmlns:a16="http://schemas.microsoft.com/office/drawing/2014/main" id="{E1D75304-C483-6598-27D2-779691F756A6}"/>
              </a:ext>
            </a:extLst>
          </p:cNvPr>
          <p:cNvSpPr>
            <a:spLocks noGrp="1"/>
          </p:cNvSpPr>
          <p:nvPr>
            <p:ph type="sldNum" sz="quarter" idx="17"/>
          </p:nvPr>
        </p:nvSpPr>
        <p:spPr>
          <a:xfrm>
            <a:off x="4008087" y="6456385"/>
            <a:ext cx="429207" cy="379867"/>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11891324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Picture 12">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B686070-85E7-EB57-8965-F95F2692CC62}"/>
              </a:ext>
            </a:extLst>
          </p:cNvPr>
          <p:cNvSpPr>
            <a:spLocks noGrp="1"/>
          </p:cNvSpPr>
          <p:nvPr>
            <p:ph type="title"/>
          </p:nvPr>
        </p:nvSpPr>
        <p:spPr>
          <a:xfrm>
            <a:off x="512064" y="3608276"/>
            <a:ext cx="4428700" cy="2620587"/>
          </a:xfrm>
        </p:spPr>
        <p:txBody>
          <a:bodyPr anchor="t">
            <a:noAutofit/>
          </a:bodyPr>
          <a:lstStyle>
            <a:lvl1pPr>
              <a:defRPr sz="5600"/>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429000"/>
          </a:xfrm>
          <a:blipFill>
            <a:blip r:embed="rId2">
              <a:alphaModFix amt="70000"/>
            </a:blip>
            <a:stretch>
              <a:fillRect/>
            </a:stretch>
          </a:blipFill>
        </p:spPr>
        <p:txBody>
          <a:bodyPr/>
          <a:lstStyle>
            <a:lvl1pPr>
              <a:defRPr/>
            </a:lvl1pPr>
          </a:lstStyle>
          <a:p>
            <a:r>
              <a:rPr lang="en-US" dirty="0"/>
              <a:t> </a:t>
            </a:r>
          </a:p>
        </p:txBody>
      </p:sp>
      <p:sp>
        <p:nvSpPr>
          <p:cNvPr id="2" name="Content Placeholder 7">
            <a:extLst>
              <a:ext uri="{FF2B5EF4-FFF2-40B4-BE49-F238E27FC236}">
                <a16:creationId xmlns:a16="http://schemas.microsoft.com/office/drawing/2014/main" id="{4546533B-13A8-961D-BD05-8DE715F63409}"/>
              </a:ext>
            </a:extLst>
          </p:cNvPr>
          <p:cNvSpPr>
            <a:spLocks noGrp="1"/>
          </p:cNvSpPr>
          <p:nvPr>
            <p:ph sz="quarter" idx="14"/>
          </p:nvPr>
        </p:nvSpPr>
        <p:spPr>
          <a:xfrm>
            <a:off x="5268036" y="3579702"/>
            <a:ext cx="6298442" cy="2620587"/>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8">
            <a:extLst>
              <a:ext uri="{FF2B5EF4-FFF2-40B4-BE49-F238E27FC236}">
                <a16:creationId xmlns:a16="http://schemas.microsoft.com/office/drawing/2014/main" id="{9349FD65-108E-79AD-A9C8-91429963386F}"/>
              </a:ext>
            </a:extLst>
          </p:cNvPr>
          <p:cNvSpPr>
            <a:spLocks noGrp="1"/>
          </p:cNvSpPr>
          <p:nvPr>
            <p:ph type="ftr" sz="quarter" idx="16"/>
          </p:nvPr>
        </p:nvSpPr>
        <p:spPr>
          <a:xfrm>
            <a:off x="5262666" y="6442872"/>
            <a:ext cx="1968375" cy="379867"/>
          </a:xfrm>
        </p:spPr>
        <p:txBody>
          <a:bodyPr anchor="b"/>
          <a:lstStyle/>
          <a:p>
            <a:r>
              <a:rPr lang="en-US" dirty="0"/>
              <a:t>Sample footer text</a:t>
            </a:r>
          </a:p>
        </p:txBody>
      </p:sp>
      <p:sp>
        <p:nvSpPr>
          <p:cNvPr id="12" name="Date Placeholder 2">
            <a:extLst>
              <a:ext uri="{FF2B5EF4-FFF2-40B4-BE49-F238E27FC236}">
                <a16:creationId xmlns:a16="http://schemas.microsoft.com/office/drawing/2014/main" id="{547B7542-C2BA-4322-9FF4-E2713B917492}"/>
              </a:ext>
            </a:extLst>
          </p:cNvPr>
          <p:cNvSpPr>
            <a:spLocks noGrp="1"/>
          </p:cNvSpPr>
          <p:nvPr>
            <p:ph type="dt" sz="half" idx="18"/>
          </p:nvPr>
        </p:nvSpPr>
        <p:spPr>
          <a:xfrm>
            <a:off x="7697040" y="6442872"/>
            <a:ext cx="2295997" cy="379867"/>
          </a:xfrm>
        </p:spPr>
        <p:txBody>
          <a:bodyPr anchor="b"/>
          <a:lstStyle/>
          <a:p>
            <a:endParaRPr lang="en-US" dirty="0"/>
          </a:p>
        </p:txBody>
      </p:sp>
      <p:sp>
        <p:nvSpPr>
          <p:cNvPr id="7" name="Slide Number Placeholder 9">
            <a:extLst>
              <a:ext uri="{FF2B5EF4-FFF2-40B4-BE49-F238E27FC236}">
                <a16:creationId xmlns:a16="http://schemas.microsoft.com/office/drawing/2014/main" id="{EB058DA4-9F6F-CC80-D1C5-728E096806C3}"/>
              </a:ext>
            </a:extLst>
          </p:cNvPr>
          <p:cNvSpPr>
            <a:spLocks noGrp="1"/>
          </p:cNvSpPr>
          <p:nvPr>
            <p:ph type="sldNum" sz="quarter" idx="17"/>
          </p:nvPr>
        </p:nvSpPr>
        <p:spPr>
          <a:xfrm>
            <a:off x="11137271" y="6442873"/>
            <a:ext cx="429207" cy="379867"/>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6038307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with Picture 13">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EC4192E-0615-6D24-7F21-2ED903A0F72C}"/>
              </a:ext>
            </a:extLst>
          </p:cNvPr>
          <p:cNvSpPr>
            <a:spLocks noGrp="1"/>
          </p:cNvSpPr>
          <p:nvPr>
            <p:ph type="title"/>
          </p:nvPr>
        </p:nvSpPr>
        <p:spPr>
          <a:xfrm>
            <a:off x="512064" y="621792"/>
            <a:ext cx="4428700" cy="2601925"/>
          </a:xfrm>
        </p:spPr>
        <p:txBody>
          <a:bodyPr anchor="t">
            <a:noAutofit/>
          </a:bodyPr>
          <a:lstStyle>
            <a:lvl1pPr>
              <a:defRPr sz="5600"/>
            </a:lvl1pPr>
          </a:lstStyle>
          <a:p>
            <a:r>
              <a:rPr lang="en-US" dirty="0"/>
              <a:t>Click to edit Master title style</a:t>
            </a:r>
          </a:p>
        </p:txBody>
      </p:sp>
      <p:sp>
        <p:nvSpPr>
          <p:cNvPr id="8" name="Footer Placeholder 7">
            <a:extLst>
              <a:ext uri="{FF2B5EF4-FFF2-40B4-BE49-F238E27FC236}">
                <a16:creationId xmlns:a16="http://schemas.microsoft.com/office/drawing/2014/main" id="{353F39CB-9CE6-B4F1-AF33-1A09A12BE9AE}"/>
              </a:ext>
            </a:extLst>
          </p:cNvPr>
          <p:cNvSpPr>
            <a:spLocks noGrp="1"/>
          </p:cNvSpPr>
          <p:nvPr>
            <p:ph type="ftr" sz="quarter" idx="16"/>
          </p:nvPr>
        </p:nvSpPr>
        <p:spPr>
          <a:xfrm>
            <a:off x="530352" y="110364"/>
            <a:ext cx="4297680" cy="365125"/>
          </a:xfrm>
        </p:spPr>
        <p:txBody>
          <a:bodyPr/>
          <a:lstStyle/>
          <a:p>
            <a:r>
              <a:rPr lang="en-US" dirty="0"/>
              <a:t>Sample footer text</a:t>
            </a:r>
          </a:p>
        </p:txBody>
      </p:sp>
      <p:sp>
        <p:nvSpPr>
          <p:cNvPr id="7" name="Date Placeholder 6">
            <a:extLst>
              <a:ext uri="{FF2B5EF4-FFF2-40B4-BE49-F238E27FC236}">
                <a16:creationId xmlns:a16="http://schemas.microsoft.com/office/drawing/2014/main" id="{40F9206B-94E8-C3F0-6151-8464A5C587D6}"/>
              </a:ext>
            </a:extLst>
          </p:cNvPr>
          <p:cNvSpPr>
            <a:spLocks noGrp="1"/>
          </p:cNvSpPr>
          <p:nvPr>
            <p:ph type="dt" sz="half" idx="15"/>
          </p:nvPr>
        </p:nvSpPr>
        <p:spPr>
          <a:xfrm>
            <a:off x="5264400" y="104576"/>
            <a:ext cx="4836883" cy="365125"/>
          </a:xfrm>
        </p:spPr>
        <p:txBody>
          <a:bodyPr/>
          <a:lstStyle/>
          <a:p>
            <a:endParaRPr lang="en-US" dirty="0"/>
          </a:p>
        </p:txBody>
      </p:sp>
      <p:sp>
        <p:nvSpPr>
          <p:cNvPr id="10" name="Slide Number Placeholder 9">
            <a:extLst>
              <a:ext uri="{FF2B5EF4-FFF2-40B4-BE49-F238E27FC236}">
                <a16:creationId xmlns:a16="http://schemas.microsoft.com/office/drawing/2014/main" id="{90CE137C-A6F0-119E-F45A-788BDB12E8F7}"/>
              </a:ext>
            </a:extLst>
          </p:cNvPr>
          <p:cNvSpPr>
            <a:spLocks noGrp="1"/>
          </p:cNvSpPr>
          <p:nvPr>
            <p:ph type="sldNum" sz="quarter" idx="17"/>
          </p:nvPr>
        </p:nvSpPr>
        <p:spPr>
          <a:xfrm>
            <a:off x="11136179" y="110364"/>
            <a:ext cx="429207" cy="365125"/>
          </a:xfrm>
        </p:spPr>
        <p:txBody>
          <a:bodyPr/>
          <a:lstStyle/>
          <a:p>
            <a:fld id="{CC057153-B650-4DEB-B370-79DDCFDCE934}" type="slidenum">
              <a:rPr lang="en-US" smtClean="0"/>
              <a:pPr/>
              <a:t>‹#›</a:t>
            </a:fld>
            <a:endParaRPr lang="en-US" dirty="0"/>
          </a:p>
        </p:txBody>
      </p:sp>
      <p:sp>
        <p:nvSpPr>
          <p:cNvPr id="9" name="Content Placeholder 7">
            <a:extLst>
              <a:ext uri="{FF2B5EF4-FFF2-40B4-BE49-F238E27FC236}">
                <a16:creationId xmlns:a16="http://schemas.microsoft.com/office/drawing/2014/main" id="{D330B07B-AD04-71E7-8385-E5A3DE536FA1}"/>
              </a:ext>
            </a:extLst>
          </p:cNvPr>
          <p:cNvSpPr>
            <a:spLocks noGrp="1"/>
          </p:cNvSpPr>
          <p:nvPr>
            <p:ph sz="quarter" idx="14"/>
          </p:nvPr>
        </p:nvSpPr>
        <p:spPr>
          <a:xfrm>
            <a:off x="5266944" y="603504"/>
            <a:ext cx="6298442" cy="2601925"/>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Picture Placeholder 10">
            <a:extLst>
              <a:ext uri="{FF2B5EF4-FFF2-40B4-BE49-F238E27FC236}">
                <a16:creationId xmlns:a16="http://schemas.microsoft.com/office/drawing/2014/main" id="{2BD75130-65F5-8CA7-F1DB-569BD060C526}"/>
              </a:ext>
            </a:extLst>
          </p:cNvPr>
          <p:cNvSpPr>
            <a:spLocks noGrp="1"/>
          </p:cNvSpPr>
          <p:nvPr>
            <p:ph type="pic" sz="quarter" idx="13" hasCustomPrompt="1"/>
          </p:nvPr>
        </p:nvSpPr>
        <p:spPr>
          <a:xfrm>
            <a:off x="-1" y="3429000"/>
            <a:ext cx="12192000" cy="3429000"/>
          </a:xfrm>
          <a:blipFill>
            <a:blip r:embed="rId2">
              <a:alphaModFix amt="7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41493389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12063" y="621792"/>
            <a:ext cx="6680347" cy="1892808"/>
          </a:xfrm>
        </p:spPr>
        <p:txBody>
          <a:bodyPr anchor="t">
            <a:noAutofit/>
          </a:bodyPr>
          <a:lstStyle>
            <a:lvl1pPr>
              <a:defRPr sz="5600"/>
            </a:lvl1pPr>
          </a:lstStyle>
          <a:p>
            <a:r>
              <a:rPr lang="en-US" dirty="0"/>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0351" y="3005447"/>
            <a:ext cx="6680345" cy="3230761"/>
          </a:xfrm>
        </p:spPr>
        <p:txBody>
          <a:bodyPr anchor="t" anchorCtr="0">
            <a:noAutofit/>
          </a:bodyPr>
          <a:lstStyle>
            <a:lvl1pPr marL="0" indent="0">
              <a:buFont typeface="Arial" panose="020B0604020202020204" pitchFamily="34" charset="0"/>
              <a:buNone/>
              <a:defRPr sz="14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Picture Placeholder 10">
            <a:extLst>
              <a:ext uri="{FF2B5EF4-FFF2-40B4-BE49-F238E27FC236}">
                <a16:creationId xmlns:a16="http://schemas.microsoft.com/office/drawing/2014/main" id="{6D26A7AC-B400-7088-EC1C-217678DB14AB}"/>
              </a:ext>
            </a:extLst>
          </p:cNvPr>
          <p:cNvSpPr>
            <a:spLocks noGrp="1"/>
          </p:cNvSpPr>
          <p:nvPr>
            <p:ph type="pic" sz="quarter" idx="18"/>
          </p:nvPr>
        </p:nvSpPr>
        <p:spPr>
          <a:xfrm>
            <a:off x="7424382" y="136478"/>
            <a:ext cx="4612943" cy="6099730"/>
          </a:xfrm>
          <a:blipFill>
            <a:blip r:embed="rId2">
              <a:alphaModFix amt="70000"/>
            </a:blip>
            <a:stretch>
              <a:fillRect/>
            </a:stretch>
          </a:blipFill>
        </p:spPr>
        <p:txBody>
          <a:bodyPr/>
          <a:lstStyle/>
          <a:p>
            <a:endParaRPr lang="en-US" dirty="0"/>
          </a:p>
          <a:p>
            <a:endParaRPr lang="en-US" dirty="0"/>
          </a:p>
        </p:txBody>
      </p:sp>
      <p:sp>
        <p:nvSpPr>
          <p:cNvPr id="3" name="Footer Placeholder 8">
            <a:extLst>
              <a:ext uri="{FF2B5EF4-FFF2-40B4-BE49-F238E27FC236}">
                <a16:creationId xmlns:a16="http://schemas.microsoft.com/office/drawing/2014/main" id="{34B3914D-A10D-2D8F-7CC2-7E07FAAE88EA}"/>
              </a:ext>
            </a:extLst>
          </p:cNvPr>
          <p:cNvSpPr>
            <a:spLocks noGrp="1"/>
          </p:cNvSpPr>
          <p:nvPr>
            <p:ph type="ftr" sz="quarter" idx="16"/>
          </p:nvPr>
        </p:nvSpPr>
        <p:spPr>
          <a:xfrm>
            <a:off x="530352" y="6462179"/>
            <a:ext cx="1968375" cy="365125"/>
          </a:xfrm>
        </p:spPr>
        <p:txBody>
          <a:bodyPr anchor="b"/>
          <a:lstStyle/>
          <a:p>
            <a:r>
              <a:rPr lang="en-US" dirty="0"/>
              <a:t>Sample footer text</a:t>
            </a:r>
          </a:p>
        </p:txBody>
      </p:sp>
      <p:sp>
        <p:nvSpPr>
          <p:cNvPr id="10" name="Date Placeholder 9">
            <a:extLst>
              <a:ext uri="{FF2B5EF4-FFF2-40B4-BE49-F238E27FC236}">
                <a16:creationId xmlns:a16="http://schemas.microsoft.com/office/drawing/2014/main" id="{4A78AAE3-4F7C-3B5B-F640-B147F33EB691}"/>
              </a:ext>
            </a:extLst>
          </p:cNvPr>
          <p:cNvSpPr>
            <a:spLocks noGrp="1"/>
          </p:cNvSpPr>
          <p:nvPr>
            <p:ph type="dt" sz="half" idx="19"/>
          </p:nvPr>
        </p:nvSpPr>
        <p:spPr>
          <a:xfrm>
            <a:off x="7328846" y="6492875"/>
            <a:ext cx="3270368" cy="365125"/>
          </a:xfrm>
        </p:spPr>
        <p:txBody>
          <a:bodyPr anchor="b"/>
          <a:lstStyle/>
          <a:p>
            <a:endParaRPr lang="en-US" dirty="0"/>
          </a:p>
        </p:txBody>
      </p:sp>
      <p:sp>
        <p:nvSpPr>
          <p:cNvPr id="4" name="Slide Number Placeholder 9">
            <a:extLst>
              <a:ext uri="{FF2B5EF4-FFF2-40B4-BE49-F238E27FC236}">
                <a16:creationId xmlns:a16="http://schemas.microsoft.com/office/drawing/2014/main" id="{728CC4AA-DAFA-3E74-3F32-B26BE709A8D2}"/>
              </a:ext>
            </a:extLst>
          </p:cNvPr>
          <p:cNvSpPr>
            <a:spLocks noGrp="1"/>
          </p:cNvSpPr>
          <p:nvPr>
            <p:ph type="sldNum" sz="quarter" idx="17"/>
          </p:nvPr>
        </p:nvSpPr>
        <p:spPr>
          <a:xfrm>
            <a:off x="11762793" y="6462179"/>
            <a:ext cx="429207" cy="365125"/>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98233376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DCA9E-2928-08E5-AA9D-7B45CB4A9C86}"/>
              </a:ext>
            </a:extLst>
          </p:cNvPr>
          <p:cNvSpPr>
            <a:spLocks noGrp="1"/>
          </p:cNvSpPr>
          <p:nvPr>
            <p:ph type="title"/>
          </p:nvPr>
        </p:nvSpPr>
        <p:spPr>
          <a:xfrm>
            <a:off x="512064" y="621792"/>
            <a:ext cx="5358019" cy="1840898"/>
          </a:xfrm>
        </p:spPr>
        <p:txBody>
          <a:bodyPr anchor="t">
            <a:noAutofit/>
          </a:bodyPr>
          <a:lstStyle>
            <a:lvl1pPr>
              <a:defRPr sz="5600"/>
            </a:lvl1pPr>
          </a:lstStyle>
          <a:p>
            <a:r>
              <a:rPr lang="en-US" dirty="0"/>
              <a:t>Click to edit Master title style</a:t>
            </a:r>
          </a:p>
        </p:txBody>
      </p:sp>
      <p:sp>
        <p:nvSpPr>
          <p:cNvPr id="10" name="Content Placeholder 7">
            <a:extLst>
              <a:ext uri="{FF2B5EF4-FFF2-40B4-BE49-F238E27FC236}">
                <a16:creationId xmlns:a16="http://schemas.microsoft.com/office/drawing/2014/main" id="{B744A6F4-47F7-7529-5231-5CE0A904C5EE}"/>
              </a:ext>
            </a:extLst>
          </p:cNvPr>
          <p:cNvSpPr>
            <a:spLocks noGrp="1"/>
          </p:cNvSpPr>
          <p:nvPr>
            <p:ph sz="quarter" idx="14"/>
          </p:nvPr>
        </p:nvSpPr>
        <p:spPr>
          <a:xfrm>
            <a:off x="530352" y="2843784"/>
            <a:ext cx="5358019" cy="3289253"/>
          </a:xfrm>
        </p:spPr>
        <p:txBody>
          <a:bodyPr anchor="t" anchorCtr="0">
            <a:noAutofit/>
          </a:bodyPr>
          <a:lstStyle>
            <a:lvl1pPr marL="0" indent="0">
              <a:buFont typeface="Arial" panose="020B0604020202020204" pitchFamily="34" charset="0"/>
              <a:buNone/>
              <a:defRPr sz="14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459D8383-42AF-7DFA-C40A-B388514EFD97}"/>
              </a:ext>
            </a:extLst>
          </p:cNvPr>
          <p:cNvSpPr>
            <a:spLocks noGrp="1"/>
          </p:cNvSpPr>
          <p:nvPr>
            <p:ph type="ftr" sz="quarter" idx="16"/>
          </p:nvPr>
        </p:nvSpPr>
        <p:spPr>
          <a:xfrm>
            <a:off x="6192658" y="117098"/>
            <a:ext cx="3323230" cy="365125"/>
          </a:xfrm>
        </p:spPr>
        <p:txBody>
          <a:bodyPr/>
          <a:lstStyle/>
          <a:p>
            <a:r>
              <a:rPr lang="en-US" dirty="0"/>
              <a:t>Sample footer text</a:t>
            </a:r>
          </a:p>
        </p:txBody>
      </p:sp>
      <p:sp>
        <p:nvSpPr>
          <p:cNvPr id="9" name="Slide Number Placeholder 8">
            <a:extLst>
              <a:ext uri="{FF2B5EF4-FFF2-40B4-BE49-F238E27FC236}">
                <a16:creationId xmlns:a16="http://schemas.microsoft.com/office/drawing/2014/main" id="{1711CA84-487B-3628-F588-A19D042E21A7}"/>
              </a:ext>
            </a:extLst>
          </p:cNvPr>
          <p:cNvSpPr>
            <a:spLocks noGrp="1"/>
          </p:cNvSpPr>
          <p:nvPr>
            <p:ph type="sldNum" sz="quarter" idx="17"/>
          </p:nvPr>
        </p:nvSpPr>
        <p:spPr>
          <a:xfrm>
            <a:off x="11240279" y="110364"/>
            <a:ext cx="429207" cy="365125"/>
          </a:xfrm>
        </p:spPr>
        <p:txBody>
          <a:bodyPr/>
          <a:lstStyle/>
          <a:p>
            <a:fld id="{CC057153-B650-4DEB-B370-79DDCFDCE934}" type="slidenum">
              <a:rPr lang="en-US" smtClean="0"/>
              <a:pPr/>
              <a:t>‹#›</a:t>
            </a:fld>
            <a:endParaRPr lang="en-US" dirty="0"/>
          </a:p>
        </p:txBody>
      </p:sp>
      <p:sp>
        <p:nvSpPr>
          <p:cNvPr id="12" name="Picture Placeholder 10">
            <a:extLst>
              <a:ext uri="{FF2B5EF4-FFF2-40B4-BE49-F238E27FC236}">
                <a16:creationId xmlns:a16="http://schemas.microsoft.com/office/drawing/2014/main" id="{8FD38FA1-53E1-B8E1-3AE1-25A40C63D49A}"/>
              </a:ext>
            </a:extLst>
          </p:cNvPr>
          <p:cNvSpPr>
            <a:spLocks noGrp="1"/>
          </p:cNvSpPr>
          <p:nvPr>
            <p:ph type="pic" sz="quarter" idx="18" hasCustomPrompt="1"/>
          </p:nvPr>
        </p:nvSpPr>
        <p:spPr>
          <a:xfrm>
            <a:off x="6303631" y="2843784"/>
            <a:ext cx="5243935" cy="3289253"/>
          </a:xfrm>
          <a:blipFill>
            <a:blip r:embed="rId2">
              <a:alphaModFix amt="7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72240196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tent with Picture 16">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B0F469B-7972-C862-3265-20EC44D749C7}"/>
              </a:ext>
            </a:extLst>
          </p:cNvPr>
          <p:cNvSpPr>
            <a:spLocks noGrp="1"/>
          </p:cNvSpPr>
          <p:nvPr>
            <p:ph type="title"/>
          </p:nvPr>
        </p:nvSpPr>
        <p:spPr>
          <a:xfrm>
            <a:off x="512064" y="631710"/>
            <a:ext cx="11032239" cy="1115203"/>
          </a:xfrm>
        </p:spPr>
        <p:txBody>
          <a:bodyPr anchor="t">
            <a:noAutofit/>
          </a:bodyPr>
          <a:lstStyle>
            <a:lvl1pPr>
              <a:defRPr sz="5600"/>
            </a:lvl1pPr>
          </a:lstStyle>
          <a:p>
            <a:r>
              <a:rPr lang="en-US" dirty="0"/>
              <a:t>Click to edit Master title style</a:t>
            </a:r>
          </a:p>
        </p:txBody>
      </p:sp>
      <p:sp>
        <p:nvSpPr>
          <p:cNvPr id="13" name="Picture Placeholder 10">
            <a:extLst>
              <a:ext uri="{FF2B5EF4-FFF2-40B4-BE49-F238E27FC236}">
                <a16:creationId xmlns:a16="http://schemas.microsoft.com/office/drawing/2014/main" id="{1A9091ED-65DB-CA4C-BC68-EC773138EFA0}"/>
              </a:ext>
            </a:extLst>
          </p:cNvPr>
          <p:cNvSpPr>
            <a:spLocks noGrp="1"/>
          </p:cNvSpPr>
          <p:nvPr>
            <p:ph type="pic" sz="quarter" idx="18" hasCustomPrompt="1"/>
          </p:nvPr>
        </p:nvSpPr>
        <p:spPr>
          <a:xfrm>
            <a:off x="109181" y="2115403"/>
            <a:ext cx="5786651" cy="4671431"/>
          </a:xfrm>
          <a:blipFill>
            <a:blip r:embed="rId2">
              <a:alphaModFix amt="70000"/>
            </a:blip>
            <a:stretch>
              <a:fillRect/>
            </a:stretch>
          </a:blipFill>
        </p:spPr>
        <p:txBody>
          <a:bodyPr/>
          <a:lstStyle>
            <a:lvl1pPr>
              <a:defRPr/>
            </a:lvl1pPr>
          </a:lstStyle>
          <a:p>
            <a:r>
              <a:rPr lang="en-US" dirty="0"/>
              <a:t> </a:t>
            </a:r>
          </a:p>
        </p:txBody>
      </p:sp>
      <p:sp>
        <p:nvSpPr>
          <p:cNvPr id="10" name="Content Placeholder 7">
            <a:extLst>
              <a:ext uri="{FF2B5EF4-FFF2-40B4-BE49-F238E27FC236}">
                <a16:creationId xmlns:a16="http://schemas.microsoft.com/office/drawing/2014/main" id="{A3F07A79-5344-FA17-3625-1266EFAA87FD}"/>
              </a:ext>
            </a:extLst>
          </p:cNvPr>
          <p:cNvSpPr>
            <a:spLocks noGrp="1"/>
          </p:cNvSpPr>
          <p:nvPr>
            <p:ph sz="quarter" idx="14"/>
          </p:nvPr>
        </p:nvSpPr>
        <p:spPr>
          <a:xfrm>
            <a:off x="6190488" y="2115403"/>
            <a:ext cx="5353815" cy="4110888"/>
          </a:xfrm>
        </p:spPr>
        <p:txBody>
          <a:bodyPr anchor="t">
            <a:noAutofit/>
          </a:bodyPr>
          <a:lstStyle>
            <a:lvl1pPr marL="0" indent="0">
              <a:buFont typeface="Arial" panose="020B0604020202020204" pitchFamily="34" charset="0"/>
              <a:buNone/>
              <a:defRPr sz="14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6">
            <a:extLst>
              <a:ext uri="{FF2B5EF4-FFF2-40B4-BE49-F238E27FC236}">
                <a16:creationId xmlns:a16="http://schemas.microsoft.com/office/drawing/2014/main" id="{AC0D704B-E4D2-B261-890F-35C54C94C6EE}"/>
              </a:ext>
            </a:extLst>
          </p:cNvPr>
          <p:cNvSpPr>
            <a:spLocks noGrp="1"/>
          </p:cNvSpPr>
          <p:nvPr>
            <p:ph type="ftr" sz="quarter" idx="20"/>
          </p:nvPr>
        </p:nvSpPr>
        <p:spPr>
          <a:xfrm>
            <a:off x="6177425" y="6428984"/>
            <a:ext cx="4467829" cy="365125"/>
          </a:xfrm>
        </p:spPr>
        <p:txBody>
          <a:bodyPr anchor="b"/>
          <a:lstStyle/>
          <a:p>
            <a:r>
              <a:rPr lang="en-US" dirty="0"/>
              <a:t>Sample footer text</a:t>
            </a:r>
          </a:p>
        </p:txBody>
      </p:sp>
      <p:sp>
        <p:nvSpPr>
          <p:cNvPr id="8" name="Slide Number Placeholder 7">
            <a:extLst>
              <a:ext uri="{FF2B5EF4-FFF2-40B4-BE49-F238E27FC236}">
                <a16:creationId xmlns:a16="http://schemas.microsoft.com/office/drawing/2014/main" id="{C5932FFD-B632-F7EE-B653-9A621348C003}"/>
              </a:ext>
            </a:extLst>
          </p:cNvPr>
          <p:cNvSpPr>
            <a:spLocks noGrp="1"/>
          </p:cNvSpPr>
          <p:nvPr>
            <p:ph type="sldNum" sz="quarter" idx="21"/>
          </p:nvPr>
        </p:nvSpPr>
        <p:spPr>
          <a:xfrm>
            <a:off x="10926847" y="6421709"/>
            <a:ext cx="617457" cy="365125"/>
          </a:xfrm>
        </p:spPr>
        <p:txBody>
          <a:bodyPr anchor="b"/>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2501324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12064" y="621792"/>
            <a:ext cx="3528795" cy="1875965"/>
          </a:xfrm>
        </p:spPr>
        <p:txBody>
          <a:bodyPr anchor="t" anchorCtr="0">
            <a:noAutofit/>
          </a:bodyPr>
          <a:lstStyle>
            <a:lvl1pPr>
              <a:defRPr sz="5600"/>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49183" y="2890640"/>
            <a:ext cx="3424181" cy="3342450"/>
          </a:xfrm>
          <a:blipFill>
            <a:blip r:embed="rId2">
              <a:alphaModFix amt="70000"/>
            </a:blip>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312351" y="603504"/>
            <a:ext cx="7215984" cy="5558959"/>
          </a:xfrm>
        </p:spPr>
        <p:txBody>
          <a:bodyPr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6">
            <a:extLst>
              <a:ext uri="{FF2B5EF4-FFF2-40B4-BE49-F238E27FC236}">
                <a16:creationId xmlns:a16="http://schemas.microsoft.com/office/drawing/2014/main" id="{27B28364-BB1F-C92D-6EA6-E9AFEACC2D4A}"/>
              </a:ext>
            </a:extLst>
          </p:cNvPr>
          <p:cNvSpPr>
            <a:spLocks noGrp="1"/>
          </p:cNvSpPr>
          <p:nvPr>
            <p:ph type="ftr" sz="quarter" idx="16"/>
          </p:nvPr>
        </p:nvSpPr>
        <p:spPr>
          <a:xfrm>
            <a:off x="545926" y="6438284"/>
            <a:ext cx="5276852" cy="365125"/>
          </a:xfrm>
        </p:spPr>
        <p:txBody>
          <a:bodyPr anchor="b"/>
          <a:lstStyle/>
          <a:p>
            <a:r>
              <a:rPr lang="en-US" dirty="0"/>
              <a:t>Sample footer text</a:t>
            </a:r>
          </a:p>
        </p:txBody>
      </p:sp>
      <p:sp>
        <p:nvSpPr>
          <p:cNvPr id="6" name="Date Placeholder 5">
            <a:extLst>
              <a:ext uri="{FF2B5EF4-FFF2-40B4-BE49-F238E27FC236}">
                <a16:creationId xmlns:a16="http://schemas.microsoft.com/office/drawing/2014/main" id="{3E4B54CF-3562-5862-E6DB-CEF1F22146EA}"/>
              </a:ext>
            </a:extLst>
          </p:cNvPr>
          <p:cNvSpPr>
            <a:spLocks noGrp="1"/>
          </p:cNvSpPr>
          <p:nvPr>
            <p:ph type="dt" sz="half" idx="15"/>
          </p:nvPr>
        </p:nvSpPr>
        <p:spPr>
          <a:xfrm>
            <a:off x="6190488" y="6432496"/>
            <a:ext cx="2544079" cy="365125"/>
          </a:xfrm>
        </p:spPr>
        <p:txBody>
          <a:bodyPr anchor="b"/>
          <a:lstStyle/>
          <a:p>
            <a:endParaRPr lang="en-US" dirty="0"/>
          </a:p>
        </p:txBody>
      </p:sp>
      <p:sp>
        <p:nvSpPr>
          <p:cNvPr id="9" name="Slide Number Placeholder 8">
            <a:extLst>
              <a:ext uri="{FF2B5EF4-FFF2-40B4-BE49-F238E27FC236}">
                <a16:creationId xmlns:a16="http://schemas.microsoft.com/office/drawing/2014/main" id="{BB780F23-567A-D56A-4657-9FE5DB9F1C69}"/>
              </a:ext>
            </a:extLst>
          </p:cNvPr>
          <p:cNvSpPr>
            <a:spLocks noGrp="1"/>
          </p:cNvSpPr>
          <p:nvPr>
            <p:ph type="sldNum" sz="quarter" idx="17"/>
          </p:nvPr>
        </p:nvSpPr>
        <p:spPr>
          <a:xfrm>
            <a:off x="11099128" y="6438284"/>
            <a:ext cx="429207" cy="365125"/>
          </a:xfrm>
        </p:spPr>
        <p:txBody>
          <a:bodyPr anchor="b"/>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78747737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01348" y="644000"/>
            <a:ext cx="2594550" cy="1877132"/>
          </a:xfrm>
        </p:spPr>
        <p:txBody>
          <a:bodyPr anchor="t" anchorCtr="0">
            <a:noAutofit/>
          </a:bodyPr>
          <a:lstStyle>
            <a:lvl1pPr>
              <a:defRPr sz="5600"/>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06740" y="2899954"/>
            <a:ext cx="3610418" cy="3314046"/>
          </a:xfrm>
          <a:blipFill>
            <a:blip r:embed="rId2">
              <a:alphaModFix amt="70000"/>
            </a:blip>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402183" y="644000"/>
            <a:ext cx="7183078" cy="5570000"/>
          </a:xfrm>
        </p:spPr>
        <p:txBody>
          <a:bodyPr anchor="b"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Footer Placeholder 6">
            <a:extLst>
              <a:ext uri="{FF2B5EF4-FFF2-40B4-BE49-F238E27FC236}">
                <a16:creationId xmlns:a16="http://schemas.microsoft.com/office/drawing/2014/main" id="{E471EB04-B63C-4629-0688-E2CC8C576A5A}"/>
              </a:ext>
            </a:extLst>
          </p:cNvPr>
          <p:cNvSpPr>
            <a:spLocks noGrp="1"/>
          </p:cNvSpPr>
          <p:nvPr>
            <p:ph type="ftr" sz="quarter" idx="16"/>
          </p:nvPr>
        </p:nvSpPr>
        <p:spPr>
          <a:xfrm>
            <a:off x="545926" y="6438284"/>
            <a:ext cx="5276852" cy="365125"/>
          </a:xfrm>
        </p:spPr>
        <p:txBody>
          <a:bodyPr anchor="b"/>
          <a:lstStyle/>
          <a:p>
            <a:r>
              <a:rPr lang="en-US" dirty="0"/>
              <a:t>Sample footer text</a:t>
            </a:r>
          </a:p>
        </p:txBody>
      </p:sp>
      <p:sp>
        <p:nvSpPr>
          <p:cNvPr id="12" name="Date Placeholder 5">
            <a:extLst>
              <a:ext uri="{FF2B5EF4-FFF2-40B4-BE49-F238E27FC236}">
                <a16:creationId xmlns:a16="http://schemas.microsoft.com/office/drawing/2014/main" id="{A4924D77-E18C-D84A-F550-9B0188FEBF87}"/>
              </a:ext>
            </a:extLst>
          </p:cNvPr>
          <p:cNvSpPr>
            <a:spLocks noGrp="1"/>
          </p:cNvSpPr>
          <p:nvPr>
            <p:ph type="dt" sz="half" idx="15"/>
          </p:nvPr>
        </p:nvSpPr>
        <p:spPr>
          <a:xfrm>
            <a:off x="6190488" y="6432496"/>
            <a:ext cx="2544079" cy="365125"/>
          </a:xfrm>
        </p:spPr>
        <p:txBody>
          <a:bodyPr anchor="b"/>
          <a:lstStyle/>
          <a:p>
            <a:endParaRPr lang="en-US" dirty="0"/>
          </a:p>
        </p:txBody>
      </p:sp>
      <p:sp>
        <p:nvSpPr>
          <p:cNvPr id="14" name="Slide Number Placeholder 8">
            <a:extLst>
              <a:ext uri="{FF2B5EF4-FFF2-40B4-BE49-F238E27FC236}">
                <a16:creationId xmlns:a16="http://schemas.microsoft.com/office/drawing/2014/main" id="{38B4B455-40D3-EF76-D860-2A6FFBF69836}"/>
              </a:ext>
            </a:extLst>
          </p:cNvPr>
          <p:cNvSpPr>
            <a:spLocks noGrp="1"/>
          </p:cNvSpPr>
          <p:nvPr>
            <p:ph type="sldNum" sz="quarter" idx="17"/>
          </p:nvPr>
        </p:nvSpPr>
        <p:spPr>
          <a:xfrm>
            <a:off x="11099128" y="6438284"/>
            <a:ext cx="429207" cy="365125"/>
          </a:xfrm>
        </p:spPr>
        <p:txBody>
          <a:bodyPr anchor="b"/>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6727681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with Picture 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22513" y="2096349"/>
            <a:ext cx="5332001" cy="4297680"/>
          </a:xfrm>
        </p:spPr>
        <p:txBody>
          <a:bodyPr anchor="t" anchorCtr="0">
            <a:noAutofit/>
          </a:bodyPr>
          <a:lstStyle>
            <a:lvl1pPr>
              <a:defRPr sz="5600"/>
            </a:lvl1pPr>
          </a:lstStyle>
          <a:p>
            <a:r>
              <a:rPr lang="en-US" dirty="0"/>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6190488" y="2096349"/>
            <a:ext cx="5332001" cy="4297680"/>
          </a:xfrm>
        </p:spPr>
        <p:txBody>
          <a:bodyPr anchor="t" anchorCtr="0">
            <a:noAutofit/>
          </a:bodyPr>
          <a:lstStyle>
            <a:lvl1pPr marL="0" indent="0">
              <a:buFont typeface="Arial" panose="020B0604020202020204" pitchFamily="34" charset="0"/>
              <a:buNone/>
              <a:defRPr sz="14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4">
            <a:extLst>
              <a:ext uri="{FF2B5EF4-FFF2-40B4-BE49-F238E27FC236}">
                <a16:creationId xmlns:a16="http://schemas.microsoft.com/office/drawing/2014/main" id="{00E56234-B5C3-D303-58A8-CF23222EF578}"/>
              </a:ext>
            </a:extLst>
          </p:cNvPr>
          <p:cNvSpPr>
            <a:spLocks noGrp="1"/>
          </p:cNvSpPr>
          <p:nvPr>
            <p:ph type="ftr" sz="quarter" idx="11"/>
          </p:nvPr>
        </p:nvSpPr>
        <p:spPr>
          <a:xfrm>
            <a:off x="522514" y="6446399"/>
            <a:ext cx="5332001" cy="365125"/>
          </a:xfrm>
        </p:spPr>
        <p:txBody>
          <a:bodyPr anchor="b"/>
          <a:lstStyle/>
          <a:p>
            <a:r>
              <a:rPr lang="en-US" dirty="0"/>
              <a:t>Sample footer text</a:t>
            </a:r>
          </a:p>
        </p:txBody>
      </p:sp>
      <p:sp>
        <p:nvSpPr>
          <p:cNvPr id="3" name="Date Placeholder 3">
            <a:extLst>
              <a:ext uri="{FF2B5EF4-FFF2-40B4-BE49-F238E27FC236}">
                <a16:creationId xmlns:a16="http://schemas.microsoft.com/office/drawing/2014/main" id="{7C0A47EA-16E7-11EE-8018-164220C78882}"/>
              </a:ext>
            </a:extLst>
          </p:cNvPr>
          <p:cNvSpPr>
            <a:spLocks noGrp="1"/>
          </p:cNvSpPr>
          <p:nvPr>
            <p:ph type="dt" sz="half" idx="10"/>
          </p:nvPr>
        </p:nvSpPr>
        <p:spPr>
          <a:xfrm>
            <a:off x="6192520" y="6446399"/>
            <a:ext cx="2533470" cy="365125"/>
          </a:xfrm>
        </p:spPr>
        <p:txBody>
          <a:bodyPr anchor="b"/>
          <a:lstStyle/>
          <a:p>
            <a:endParaRPr lang="en-US" dirty="0"/>
          </a:p>
        </p:txBody>
      </p:sp>
      <p:sp>
        <p:nvSpPr>
          <p:cNvPr id="5" name="Slide Number Placeholder 5">
            <a:extLst>
              <a:ext uri="{FF2B5EF4-FFF2-40B4-BE49-F238E27FC236}">
                <a16:creationId xmlns:a16="http://schemas.microsoft.com/office/drawing/2014/main" id="{F87862A6-EA05-3FD1-682D-3C9735BBBDC1}"/>
              </a:ext>
            </a:extLst>
          </p:cNvPr>
          <p:cNvSpPr>
            <a:spLocks noGrp="1"/>
          </p:cNvSpPr>
          <p:nvPr>
            <p:ph type="sldNum" sz="quarter" idx="12"/>
          </p:nvPr>
        </p:nvSpPr>
        <p:spPr>
          <a:xfrm>
            <a:off x="11240279" y="6446399"/>
            <a:ext cx="429207" cy="365125"/>
          </a:xfrm>
        </p:spPr>
        <p:txBody>
          <a:bodyPr anchor="b"/>
          <a:lstStyle/>
          <a:p>
            <a:fld id="{CC057153-B650-4DEB-B370-79DDCFDCE934}" type="slidenum">
              <a:rPr lang="en-US" smtClean="0"/>
              <a:t>‹#›</a:t>
            </a:fld>
            <a:endParaRPr lang="en-US" dirty="0"/>
          </a:p>
        </p:txBody>
      </p:sp>
      <p:sp>
        <p:nvSpPr>
          <p:cNvPr id="7" name="Picture Placeholder 6">
            <a:extLst>
              <a:ext uri="{FF2B5EF4-FFF2-40B4-BE49-F238E27FC236}">
                <a16:creationId xmlns:a16="http://schemas.microsoft.com/office/drawing/2014/main" id="{D8D80FA0-F955-40A3-A72F-8CE9E2D293A3}"/>
              </a:ext>
            </a:extLst>
          </p:cNvPr>
          <p:cNvSpPr>
            <a:spLocks noGrp="1"/>
          </p:cNvSpPr>
          <p:nvPr>
            <p:ph type="pic" sz="quarter" idx="15"/>
          </p:nvPr>
        </p:nvSpPr>
        <p:spPr>
          <a:xfrm>
            <a:off x="0" y="0"/>
            <a:ext cx="12192000" cy="1842448"/>
          </a:xfrm>
          <a:blipFill>
            <a:blip r:embed="rId2">
              <a:alphaModFix amt="70000"/>
            </a:blip>
            <a:stretch>
              <a:fillRect/>
            </a:stretch>
          </a:blipFill>
        </p:spPr>
        <p:txBody>
          <a:bodyPr/>
          <a:lstStyle/>
          <a:p>
            <a:endParaRPr lang="en-US"/>
          </a:p>
        </p:txBody>
      </p:sp>
    </p:spTree>
    <p:extLst>
      <p:ext uri="{BB962C8B-B14F-4D97-AF65-F5344CB8AC3E}">
        <p14:creationId xmlns:p14="http://schemas.microsoft.com/office/powerpoint/2010/main" val="144068539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with Picture 2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0" y="96757"/>
            <a:ext cx="6400800" cy="1482005"/>
          </a:xfrm>
        </p:spPr>
        <p:txBody>
          <a:bodyPr anchor="t" anchorCtr="0">
            <a:normAutofit/>
          </a:bodyPr>
          <a:lstStyle>
            <a:lvl1pPr>
              <a:lnSpc>
                <a:spcPct val="80000"/>
              </a:lnSpc>
              <a:defRPr sz="56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0" y="2844166"/>
            <a:ext cx="6400800" cy="3999042"/>
          </a:xfrm>
        </p:spPr>
        <p:txBody>
          <a:bodyPr anchor="b" anchorCtr="0"/>
          <a:lstStyle>
            <a:lvl1pPr>
              <a:spcBef>
                <a:spcPts val="1000"/>
              </a:spcBef>
              <a:defRPr/>
            </a:lvl1pPr>
            <a:lvl2pPr>
              <a:spcBef>
                <a:spcPts val="1000"/>
              </a:spcBef>
              <a:defRPr/>
            </a:lvl2pPr>
            <a:lvl3pPr>
              <a:spcBef>
                <a:spcPts val="1000"/>
              </a:spcBef>
              <a:defRPr/>
            </a:lvl3pPr>
            <a:lvl4pPr>
              <a:spcBef>
                <a:spcPts val="1000"/>
              </a:spcBef>
              <a:defRPr/>
            </a:lvl4pPr>
            <a:lvl5pPr>
              <a:spcBef>
                <a:spcPts val="10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7691214" y="109728"/>
            <a:ext cx="3840480" cy="365125"/>
          </a:xfrm>
        </p:spPr>
        <p:txBody>
          <a:bodyPr/>
          <a:lstStyle/>
          <a:p>
            <a:r>
              <a:rPr lang="en-US" dirty="0"/>
              <a:t>Sample footer text</a:t>
            </a:r>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759184" y="109728"/>
            <a:ext cx="429207" cy="365125"/>
          </a:xfrm>
        </p:spPr>
        <p:txBody>
          <a:bodyPr/>
          <a:lstStyle/>
          <a:p>
            <a:fld id="{CC057153-B650-4DEB-B370-79DDCFDCE934}" type="slidenum">
              <a:rPr lang="en-US" smtClean="0"/>
              <a:t>‹#›</a:t>
            </a:fld>
            <a:endParaRPr lang="en-US" dirty="0"/>
          </a:p>
        </p:txBody>
      </p:sp>
      <p:sp>
        <p:nvSpPr>
          <p:cNvPr id="6" name="Picture Placeholder 10">
            <a:extLst>
              <a:ext uri="{FF2B5EF4-FFF2-40B4-BE49-F238E27FC236}">
                <a16:creationId xmlns:a16="http://schemas.microsoft.com/office/drawing/2014/main" id="{692EDDB5-4345-5104-646A-B8C10FB3A78F}"/>
              </a:ext>
            </a:extLst>
          </p:cNvPr>
          <p:cNvSpPr>
            <a:spLocks noGrp="1"/>
          </p:cNvSpPr>
          <p:nvPr>
            <p:ph type="pic" sz="quarter" idx="13"/>
          </p:nvPr>
        </p:nvSpPr>
        <p:spPr>
          <a:xfrm>
            <a:off x="7805393" y="843539"/>
            <a:ext cx="4120983" cy="5761544"/>
          </a:xfrm>
          <a:blipFill>
            <a:blip r:embed="rId2">
              <a:alphaModFix amt="70000"/>
            </a:blip>
            <a:stretch>
              <a:fillRect/>
            </a:stretch>
          </a:blipFill>
        </p:spPr>
        <p:txBody>
          <a:bodyPr/>
          <a:lstStyle/>
          <a:p>
            <a:endParaRPr lang="en-US" dirty="0"/>
          </a:p>
        </p:txBody>
      </p:sp>
    </p:spTree>
    <p:extLst>
      <p:ext uri="{BB962C8B-B14F-4D97-AF65-F5344CB8AC3E}">
        <p14:creationId xmlns:p14="http://schemas.microsoft.com/office/powerpoint/2010/main" val="362479920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Content with Picture 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18288" y="1005840"/>
            <a:ext cx="3595634" cy="2212313"/>
          </a:xfrm>
        </p:spPr>
        <p:txBody>
          <a:bodyPr anchor="t">
            <a:noAutofit/>
          </a:bodyPr>
          <a:lstStyle>
            <a:lvl1pPr>
              <a:defRPr sz="5600"/>
            </a:lvl1pPr>
          </a:lstStyle>
          <a:p>
            <a:r>
              <a:rPr lang="en-US" dirty="0"/>
              <a:t>Click to edit Master title style</a:t>
            </a:r>
          </a:p>
        </p:txBody>
      </p:sp>
      <p:sp>
        <p:nvSpPr>
          <p:cNvPr id="9" name="Footer Placeholder 4">
            <a:extLst>
              <a:ext uri="{FF2B5EF4-FFF2-40B4-BE49-F238E27FC236}">
                <a16:creationId xmlns:a16="http://schemas.microsoft.com/office/drawing/2014/main" id="{69E2A0A4-E744-4E9C-CEAD-DBA5E98D44E8}"/>
              </a:ext>
            </a:extLst>
          </p:cNvPr>
          <p:cNvSpPr>
            <a:spLocks noGrp="1"/>
          </p:cNvSpPr>
          <p:nvPr>
            <p:ph type="ftr" sz="quarter" idx="11"/>
          </p:nvPr>
        </p:nvSpPr>
        <p:spPr>
          <a:xfrm>
            <a:off x="0" y="100701"/>
            <a:ext cx="4972050" cy="365125"/>
          </a:xfrm>
        </p:spPr>
        <p:txBody>
          <a:bodyPr/>
          <a:lstStyle/>
          <a:p>
            <a:r>
              <a:rPr lang="en-US" dirty="0"/>
              <a:t>Sample footer text</a:t>
            </a:r>
          </a:p>
        </p:txBody>
      </p:sp>
      <p:sp>
        <p:nvSpPr>
          <p:cNvPr id="8" name="Date Placeholder 3">
            <a:extLst>
              <a:ext uri="{FF2B5EF4-FFF2-40B4-BE49-F238E27FC236}">
                <a16:creationId xmlns:a16="http://schemas.microsoft.com/office/drawing/2014/main" id="{D44A2045-E098-ECF5-2867-D41D939BA049}"/>
              </a:ext>
            </a:extLst>
          </p:cNvPr>
          <p:cNvSpPr>
            <a:spLocks noGrp="1"/>
          </p:cNvSpPr>
          <p:nvPr>
            <p:ph type="dt" sz="half" idx="10"/>
          </p:nvPr>
        </p:nvSpPr>
        <p:spPr>
          <a:xfrm>
            <a:off x="5258952" y="100701"/>
            <a:ext cx="5332001" cy="365125"/>
          </a:xfrm>
        </p:spPr>
        <p:txBody>
          <a:bodyPr/>
          <a:lstStyle/>
          <a:p>
            <a:endParaRPr lang="en-US" dirty="0"/>
          </a:p>
        </p:txBody>
      </p:sp>
      <p:sp>
        <p:nvSpPr>
          <p:cNvPr id="10" name="Slide Number Placeholder 5">
            <a:extLst>
              <a:ext uri="{FF2B5EF4-FFF2-40B4-BE49-F238E27FC236}">
                <a16:creationId xmlns:a16="http://schemas.microsoft.com/office/drawing/2014/main" id="{07F69DDF-E931-1763-53C0-B18D6D4EC1E0}"/>
              </a:ext>
            </a:extLst>
          </p:cNvPr>
          <p:cNvSpPr>
            <a:spLocks noGrp="1"/>
          </p:cNvSpPr>
          <p:nvPr>
            <p:ph type="sldNum" sz="quarter" idx="12"/>
          </p:nvPr>
        </p:nvSpPr>
        <p:spPr>
          <a:xfrm>
            <a:off x="11762793" y="100701"/>
            <a:ext cx="429207" cy="365125"/>
          </a:xfrm>
        </p:spPr>
        <p:txBody>
          <a:bodyPr/>
          <a:lstStyle/>
          <a:p>
            <a:fld id="{CC057153-B650-4DEB-B370-79DDCFDCE934}" type="slidenum">
              <a:rPr lang="en-US" smtClean="0"/>
              <a:t>‹#›</a:t>
            </a:fld>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0" y="3402064"/>
            <a:ext cx="3585586" cy="3434638"/>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hasCustomPrompt="1"/>
          </p:nvPr>
        </p:nvSpPr>
        <p:spPr>
          <a:xfrm>
            <a:off x="5366157" y="832104"/>
            <a:ext cx="6707160" cy="5917042"/>
          </a:xfrm>
          <a:blipFill>
            <a:blip r:embed="rId2">
              <a:alphaModFix amt="70000"/>
            </a:blip>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 </a:t>
            </a:r>
          </a:p>
        </p:txBody>
      </p:sp>
    </p:spTree>
    <p:extLst>
      <p:ext uri="{BB962C8B-B14F-4D97-AF65-F5344CB8AC3E}">
        <p14:creationId xmlns:p14="http://schemas.microsoft.com/office/powerpoint/2010/main" val="35105374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0" y="5504688"/>
            <a:ext cx="5902657" cy="1353312"/>
          </a:xfrm>
        </p:spPr>
        <p:txBody>
          <a:bodyPr anchor="b">
            <a:normAutofit/>
          </a:bodyPr>
          <a:lstStyle>
            <a:lvl1pPr>
              <a:lnSpc>
                <a:spcPct val="120000"/>
              </a:lnSpc>
              <a:defRPr sz="2000" b="0" spc="0" baseline="0">
                <a:solidFill>
                  <a:schemeClr val="tx1"/>
                </a:solidFill>
                <a:latin typeface="+mn-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54591" y="-156950"/>
            <a:ext cx="5957248" cy="4510586"/>
          </a:xfrm>
        </p:spPr>
        <p:txBody>
          <a:bodyPr anchor="t">
            <a:normAutofit/>
          </a:bodyPr>
          <a:lstStyle>
            <a:lvl1pPr marL="0" indent="0">
              <a:lnSpc>
                <a:spcPct val="90000"/>
              </a:lnSpc>
              <a:spcBef>
                <a:spcPts val="0"/>
              </a:spcBef>
              <a:buNone/>
              <a:defRPr sz="15000" b="0" i="0">
                <a:solidFill>
                  <a:schemeClr val="tx1"/>
                </a:solidFill>
                <a:latin typeface="+mj-lt"/>
              </a:defRPr>
            </a:lvl1pPr>
          </a:lstStyle>
          <a:p>
            <a:pPr lvl="0"/>
            <a:r>
              <a:rPr lang="en-US" dirty="0"/>
              <a:t>##%</a:t>
            </a:r>
          </a:p>
        </p:txBody>
      </p:sp>
      <p:pic>
        <p:nvPicPr>
          <p:cNvPr id="6" name="Graphic 5">
            <a:extLst>
              <a:ext uri="{FF2B5EF4-FFF2-40B4-BE49-F238E27FC236}">
                <a16:creationId xmlns:a16="http://schemas.microsoft.com/office/drawing/2014/main" id="{BB98C21E-A9AF-D3FB-3F6A-06088553C6F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110101" y="5852160"/>
            <a:ext cx="1005840" cy="1005840"/>
          </a:xfrm>
          <a:prstGeom prst="rect">
            <a:avLst/>
          </a:prstGeom>
        </p:spPr>
      </p:pic>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762793" y="100701"/>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10918548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Number Large 2">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0B97A67-2BC4-FA44-F047-6D2FBC5CA2B9}"/>
              </a:ext>
            </a:extLst>
          </p:cNvPr>
          <p:cNvSpPr>
            <a:spLocks noGrp="1"/>
          </p:cNvSpPr>
          <p:nvPr>
            <p:ph type="title"/>
          </p:nvPr>
        </p:nvSpPr>
        <p:spPr>
          <a:xfrm>
            <a:off x="0" y="5861712"/>
            <a:ext cx="5902657" cy="996287"/>
          </a:xfrm>
        </p:spPr>
        <p:txBody>
          <a:bodyPr anchor="b">
            <a:normAutofit/>
          </a:bodyPr>
          <a:lstStyle>
            <a:lvl1pPr>
              <a:lnSpc>
                <a:spcPct val="120000"/>
              </a:lnSpc>
              <a:defRPr sz="2000" b="0" spc="0" baseline="0">
                <a:solidFill>
                  <a:schemeClr val="tx1"/>
                </a:solidFill>
                <a:latin typeface="+mn-lt"/>
              </a:defRPr>
            </a:lvl1pPr>
          </a:lstStyle>
          <a:p>
            <a:r>
              <a:rPr lang="en-US"/>
              <a:t>Click to edit Master title style</a:t>
            </a:r>
            <a:endParaRPr lang="en-US" dirty="0"/>
          </a:p>
        </p:txBody>
      </p:sp>
      <p:pic>
        <p:nvPicPr>
          <p:cNvPr id="6" name="Graphic 5">
            <a:extLst>
              <a:ext uri="{FF2B5EF4-FFF2-40B4-BE49-F238E27FC236}">
                <a16:creationId xmlns:a16="http://schemas.microsoft.com/office/drawing/2014/main" id="{0E3A4F82-7267-3CC9-7E77-5D7ABE6E5C5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10101" y="5852160"/>
            <a:ext cx="1005840" cy="1005840"/>
          </a:xfrm>
          <a:prstGeom prst="rect">
            <a:avLst/>
          </a:prstGeom>
        </p:spPr>
      </p:pic>
      <p:sp>
        <p:nvSpPr>
          <p:cNvPr id="9" name="Footer Placeholder 8">
            <a:extLst>
              <a:ext uri="{FF2B5EF4-FFF2-40B4-BE49-F238E27FC236}">
                <a16:creationId xmlns:a16="http://schemas.microsoft.com/office/drawing/2014/main" id="{9177888A-355A-DE7F-B87A-D018FC9564C3}"/>
              </a:ext>
            </a:extLst>
          </p:cNvPr>
          <p:cNvSpPr>
            <a:spLocks noGrp="1"/>
          </p:cNvSpPr>
          <p:nvPr>
            <p:ph type="ftr" sz="quarter" idx="15"/>
          </p:nvPr>
        </p:nvSpPr>
        <p:spPr/>
        <p:txBody>
          <a:bodyPr/>
          <a:lstStyle/>
          <a:p>
            <a:r>
              <a:rPr lang="en-US" dirty="0"/>
              <a:t>Sample footer text</a:t>
            </a:r>
          </a:p>
        </p:txBody>
      </p:sp>
      <p:sp>
        <p:nvSpPr>
          <p:cNvPr id="8" name="Date Placeholder 7">
            <a:extLst>
              <a:ext uri="{FF2B5EF4-FFF2-40B4-BE49-F238E27FC236}">
                <a16:creationId xmlns:a16="http://schemas.microsoft.com/office/drawing/2014/main" id="{E2B4EDBB-F789-35E1-3512-3A3E647C2B42}"/>
              </a:ext>
            </a:extLst>
          </p:cNvPr>
          <p:cNvSpPr>
            <a:spLocks noGrp="1"/>
          </p:cNvSpPr>
          <p:nvPr>
            <p:ph type="dt" sz="half" idx="14"/>
          </p:nvPr>
        </p:nvSpPr>
        <p:spPr/>
        <p:txBody>
          <a:bodyPr/>
          <a:lstStyle/>
          <a:p>
            <a:endParaRPr lang="en-US" dirty="0"/>
          </a:p>
        </p:txBody>
      </p:sp>
      <p:sp>
        <p:nvSpPr>
          <p:cNvPr id="10" name="Slide Number Placeholder 9">
            <a:extLst>
              <a:ext uri="{FF2B5EF4-FFF2-40B4-BE49-F238E27FC236}">
                <a16:creationId xmlns:a16="http://schemas.microsoft.com/office/drawing/2014/main" id="{7784CE38-13A5-0A89-BFB8-F0599148FA3F}"/>
              </a:ext>
            </a:extLst>
          </p:cNvPr>
          <p:cNvSpPr>
            <a:spLocks noGrp="1"/>
          </p:cNvSpPr>
          <p:nvPr>
            <p:ph type="sldNum" sz="quarter" idx="16"/>
          </p:nvPr>
        </p:nvSpPr>
        <p:spPr/>
        <p:txBody>
          <a:bodyPr/>
          <a:lstStyle/>
          <a:p>
            <a:fld id="{CC057153-B650-4DEB-B370-79DDCFDCE934}" type="slidenum">
              <a:rPr lang="en-US" smtClean="0"/>
              <a:pPr/>
              <a:t>‹#›</a:t>
            </a:fld>
            <a:endParaRPr lang="en-US" dirty="0"/>
          </a:p>
        </p:txBody>
      </p:sp>
      <p:sp>
        <p:nvSpPr>
          <p:cNvPr id="5" name="Content Placeholder 6">
            <a:extLst>
              <a:ext uri="{FF2B5EF4-FFF2-40B4-BE49-F238E27FC236}">
                <a16:creationId xmlns:a16="http://schemas.microsoft.com/office/drawing/2014/main" id="{5D02E6BD-A41A-324C-DB4D-3F42AA60F5BD}"/>
              </a:ext>
            </a:extLst>
          </p:cNvPr>
          <p:cNvSpPr>
            <a:spLocks noGrp="1"/>
          </p:cNvSpPr>
          <p:nvPr>
            <p:ph sz="quarter" idx="13" hasCustomPrompt="1"/>
          </p:nvPr>
        </p:nvSpPr>
        <p:spPr>
          <a:xfrm>
            <a:off x="-71651" y="975814"/>
            <a:ext cx="6045958" cy="4510586"/>
          </a:xfrm>
        </p:spPr>
        <p:txBody>
          <a:bodyPr anchor="b">
            <a:normAutofit/>
          </a:bodyPr>
          <a:lstStyle>
            <a:lvl1pPr marL="0" indent="0">
              <a:lnSpc>
                <a:spcPct val="90000"/>
              </a:lnSpc>
              <a:spcBef>
                <a:spcPts val="0"/>
              </a:spcBef>
              <a:buNone/>
              <a:defRPr sz="15000" b="0" i="0">
                <a:solidFill>
                  <a:schemeClr val="tx1"/>
                </a:solidFill>
                <a:latin typeface="+mj-lt"/>
              </a:defRPr>
            </a:lvl1pPr>
          </a:lstStyle>
          <a:p>
            <a:pPr lvl="0"/>
            <a:r>
              <a:rPr lang="en-US" dirty="0"/>
              <a:t>##%</a:t>
            </a:r>
          </a:p>
        </p:txBody>
      </p:sp>
    </p:spTree>
    <p:extLst>
      <p:ext uri="{BB962C8B-B14F-4D97-AF65-F5344CB8AC3E}">
        <p14:creationId xmlns:p14="http://schemas.microsoft.com/office/powerpoint/2010/main" val="286846747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Number Large 3">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A0569A7B-C9D6-067D-A126-4AE69E38D01E}"/>
              </a:ext>
            </a:extLst>
          </p:cNvPr>
          <p:cNvSpPr/>
          <p:nvPr userDrawn="1"/>
        </p:nvSpPr>
        <p:spPr>
          <a:xfrm>
            <a:off x="8519421" y="3176277"/>
            <a:ext cx="3557904" cy="3557904"/>
          </a:xfrm>
          <a:prstGeom prst="ellipse">
            <a:avLst/>
          </a:prstGeom>
          <a:no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F1326B58-E941-959F-2B97-B27C83B22DF7}"/>
              </a:ext>
            </a:extLst>
          </p:cNvPr>
          <p:cNvSpPr>
            <a:spLocks noGrp="1"/>
          </p:cNvSpPr>
          <p:nvPr>
            <p:ph type="title"/>
          </p:nvPr>
        </p:nvSpPr>
        <p:spPr>
          <a:xfrm>
            <a:off x="0" y="5504688"/>
            <a:ext cx="5902657" cy="1353312"/>
          </a:xfrm>
        </p:spPr>
        <p:txBody>
          <a:bodyPr anchor="b">
            <a:normAutofit/>
          </a:bodyPr>
          <a:lstStyle>
            <a:lvl1pPr>
              <a:lnSpc>
                <a:spcPct val="120000"/>
              </a:lnSpc>
              <a:defRPr sz="2000" b="0" spc="0" baseline="0">
                <a:solidFill>
                  <a:schemeClr val="tx1"/>
                </a:solidFill>
                <a:latin typeface="+mn-lt"/>
              </a:defRPr>
            </a:lvl1pPr>
          </a:lstStyle>
          <a:p>
            <a:r>
              <a:rPr lang="en-US"/>
              <a:t>Click to edit Master title style</a:t>
            </a:r>
            <a:endParaRPr lang="en-US" dirty="0"/>
          </a:p>
        </p:txBody>
      </p:sp>
      <p:sp>
        <p:nvSpPr>
          <p:cNvPr id="11" name="Content Placeholder 6">
            <a:extLst>
              <a:ext uri="{FF2B5EF4-FFF2-40B4-BE49-F238E27FC236}">
                <a16:creationId xmlns:a16="http://schemas.microsoft.com/office/drawing/2014/main" id="{DE6F409A-A8C2-D0FA-3860-DBAA1D39483D}"/>
              </a:ext>
            </a:extLst>
          </p:cNvPr>
          <p:cNvSpPr>
            <a:spLocks noGrp="1"/>
          </p:cNvSpPr>
          <p:nvPr>
            <p:ph sz="quarter" idx="13" hasCustomPrompt="1"/>
          </p:nvPr>
        </p:nvSpPr>
        <p:spPr>
          <a:xfrm>
            <a:off x="-54591" y="-156950"/>
            <a:ext cx="5957248" cy="4510586"/>
          </a:xfrm>
        </p:spPr>
        <p:txBody>
          <a:bodyPr anchor="t">
            <a:normAutofit/>
          </a:bodyPr>
          <a:lstStyle>
            <a:lvl1pPr marL="0" indent="0">
              <a:lnSpc>
                <a:spcPct val="90000"/>
              </a:lnSpc>
              <a:spcBef>
                <a:spcPts val="0"/>
              </a:spcBef>
              <a:buNone/>
              <a:defRPr sz="15000" b="0" i="0">
                <a:solidFill>
                  <a:schemeClr val="tx1"/>
                </a:solidFill>
                <a:latin typeface="+mj-lt"/>
              </a:defRPr>
            </a:lvl1pPr>
          </a:lstStyle>
          <a:p>
            <a:pPr lvl="0"/>
            <a:r>
              <a:rPr lang="en-US" dirty="0"/>
              <a:t>##%</a:t>
            </a:r>
          </a:p>
        </p:txBody>
      </p:sp>
      <p:sp>
        <p:nvSpPr>
          <p:cNvPr id="2" name="Date Placeholder 3">
            <a:extLst>
              <a:ext uri="{FF2B5EF4-FFF2-40B4-BE49-F238E27FC236}">
                <a16:creationId xmlns:a16="http://schemas.microsoft.com/office/drawing/2014/main" id="{ED2971BB-BFC1-CA41-54C4-399DFC349B4A}"/>
              </a:ext>
            </a:extLst>
          </p:cNvPr>
          <p:cNvSpPr>
            <a:spLocks noGrp="1"/>
          </p:cNvSpPr>
          <p:nvPr>
            <p:ph type="dt" sz="half" idx="10"/>
          </p:nvPr>
        </p:nvSpPr>
        <p:spPr>
          <a:xfrm>
            <a:off x="6190488" y="100701"/>
            <a:ext cx="5332001" cy="365125"/>
          </a:xfrm>
        </p:spPr>
        <p:txBody>
          <a:bodyPr/>
          <a:lstStyle/>
          <a:p>
            <a:endParaRPr lang="en-US" dirty="0"/>
          </a:p>
        </p:txBody>
      </p:sp>
      <p:sp>
        <p:nvSpPr>
          <p:cNvPr id="5" name="Slide Number Placeholder 5">
            <a:extLst>
              <a:ext uri="{FF2B5EF4-FFF2-40B4-BE49-F238E27FC236}">
                <a16:creationId xmlns:a16="http://schemas.microsoft.com/office/drawing/2014/main" id="{8A199958-2F45-8AE2-B3FA-8DEE7EA3D7FA}"/>
              </a:ext>
            </a:extLst>
          </p:cNvPr>
          <p:cNvSpPr>
            <a:spLocks noGrp="1"/>
          </p:cNvSpPr>
          <p:nvPr>
            <p:ph type="sldNum" sz="quarter" idx="12"/>
          </p:nvPr>
        </p:nvSpPr>
        <p:spPr>
          <a:xfrm>
            <a:off x="11762793" y="100701"/>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969628454"/>
      </p:ext>
    </p:extLst>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Number Large 4">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A0E84C63-8906-E024-96D3-CABBCE341DA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flipV="1">
            <a:off x="11365053" y="99445"/>
            <a:ext cx="731520" cy="731520"/>
          </a:xfrm>
          <a:prstGeom prst="rect">
            <a:avLst/>
          </a:prstGeom>
        </p:spPr>
      </p:pic>
      <p:sp>
        <p:nvSpPr>
          <p:cNvPr id="3" name="Title 2">
            <a:extLst>
              <a:ext uri="{FF2B5EF4-FFF2-40B4-BE49-F238E27FC236}">
                <a16:creationId xmlns:a16="http://schemas.microsoft.com/office/drawing/2014/main" id="{3FAE7531-CF3E-6AB6-0F17-5A32F2757E85}"/>
              </a:ext>
            </a:extLst>
          </p:cNvPr>
          <p:cNvSpPr>
            <a:spLocks noGrp="1"/>
          </p:cNvSpPr>
          <p:nvPr>
            <p:ph type="title"/>
          </p:nvPr>
        </p:nvSpPr>
        <p:spPr>
          <a:xfrm>
            <a:off x="6217306" y="1406493"/>
            <a:ext cx="5355995" cy="4175441"/>
          </a:xfrm>
        </p:spPr>
        <p:txBody>
          <a:bodyPr anchor="b">
            <a:normAutofit/>
          </a:bodyPr>
          <a:lstStyle>
            <a:lvl1pPr>
              <a:defRPr sz="2000" spc="0" baseline="0">
                <a:latin typeface="+mn-lt"/>
              </a:defRPr>
            </a:lvl1pPr>
          </a:lstStyle>
          <a:p>
            <a:r>
              <a:rPr lang="en-US" dirty="0"/>
              <a:t>Click to edit Master title style</a:t>
            </a:r>
          </a:p>
        </p:txBody>
      </p:sp>
      <p:sp>
        <p:nvSpPr>
          <p:cNvPr id="8" name="Date Placeholder 2">
            <a:extLst>
              <a:ext uri="{FF2B5EF4-FFF2-40B4-BE49-F238E27FC236}">
                <a16:creationId xmlns:a16="http://schemas.microsoft.com/office/drawing/2014/main" id="{29716D90-0E1B-9CA0-CA68-BAF42DCA9C28}"/>
              </a:ext>
            </a:extLst>
          </p:cNvPr>
          <p:cNvSpPr>
            <a:spLocks noGrp="1"/>
          </p:cNvSpPr>
          <p:nvPr>
            <p:ph type="dt" sz="half" idx="10"/>
          </p:nvPr>
        </p:nvSpPr>
        <p:spPr>
          <a:xfrm>
            <a:off x="0" y="99445"/>
            <a:ext cx="3345188" cy="365125"/>
          </a:xfrm>
        </p:spPr>
        <p:txBody>
          <a:bodyPr/>
          <a:lstStyle/>
          <a:p>
            <a:endParaRPr lang="en-US" dirty="0"/>
          </a:p>
        </p:txBody>
      </p:sp>
      <p:sp>
        <p:nvSpPr>
          <p:cNvPr id="9" name="Content Placeholder 6">
            <a:extLst>
              <a:ext uri="{FF2B5EF4-FFF2-40B4-BE49-F238E27FC236}">
                <a16:creationId xmlns:a16="http://schemas.microsoft.com/office/drawing/2014/main" id="{6AB58482-E637-A071-B668-27EBFD58F6CA}"/>
              </a:ext>
            </a:extLst>
          </p:cNvPr>
          <p:cNvSpPr>
            <a:spLocks noGrp="1"/>
          </p:cNvSpPr>
          <p:nvPr>
            <p:ph sz="quarter" idx="14" hasCustomPrompt="1"/>
          </p:nvPr>
        </p:nvSpPr>
        <p:spPr>
          <a:xfrm>
            <a:off x="478217" y="1378424"/>
            <a:ext cx="5424440" cy="4606119"/>
          </a:xfrm>
        </p:spPr>
        <p:txBody>
          <a:bodyPr anchor="b">
            <a:normAutofit/>
          </a:bodyPr>
          <a:lstStyle>
            <a:lvl1pPr marL="0" indent="0">
              <a:lnSpc>
                <a:spcPct val="90000"/>
              </a:lnSpc>
              <a:spcBef>
                <a:spcPts val="0"/>
              </a:spcBef>
              <a:buNone/>
              <a:defRPr sz="15000" b="0" i="0">
                <a:solidFill>
                  <a:schemeClr val="tx1"/>
                </a:solidFill>
                <a:latin typeface="+mj-lt"/>
              </a:defRPr>
            </a:lvl1pPr>
          </a:lstStyle>
          <a:p>
            <a:pPr lvl="0"/>
            <a:r>
              <a:rPr lang="en-US" dirty="0"/>
              <a: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762793" y="6393430"/>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620633516"/>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005840"/>
          </a:xfrm>
        </p:spPr>
        <p:txBody>
          <a:bodyPr/>
          <a:lstStyle/>
          <a:p>
            <a:r>
              <a:rPr lang="en-US"/>
              <a:t>Click to edit Master title style</a:t>
            </a:r>
          </a:p>
        </p:txBody>
      </p:sp>
      <p:pic>
        <p:nvPicPr>
          <p:cNvPr id="3" name="Graphic 2">
            <a:extLst>
              <a:ext uri="{FF2B5EF4-FFF2-40B4-BE49-F238E27FC236}">
                <a16:creationId xmlns:a16="http://schemas.microsoft.com/office/drawing/2014/main" id="{832976E3-E745-9DF8-C3E3-53A778D9502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6453" y="5852160"/>
            <a:ext cx="1005840" cy="1005840"/>
          </a:xfrm>
          <a:prstGeom prst="rect">
            <a:avLst/>
          </a:prstGeom>
        </p:spPr>
      </p:pic>
      <p:sp>
        <p:nvSpPr>
          <p:cNvPr id="12" name="Footer Placeholder 11">
            <a:extLst>
              <a:ext uri="{FF2B5EF4-FFF2-40B4-BE49-F238E27FC236}">
                <a16:creationId xmlns:a16="http://schemas.microsoft.com/office/drawing/2014/main" id="{6F777942-A24A-16CB-2115-A16E397BBB01}"/>
              </a:ext>
            </a:extLst>
          </p:cNvPr>
          <p:cNvSpPr>
            <a:spLocks noGrp="1"/>
          </p:cNvSpPr>
          <p:nvPr>
            <p:ph type="ftr" sz="quarter" idx="15"/>
          </p:nvPr>
        </p:nvSpPr>
        <p:spPr/>
        <p:txBody>
          <a:bodyPr/>
          <a:lstStyle/>
          <a:p>
            <a:r>
              <a:rPr lang="en-US" dirty="0"/>
              <a:t>Sample footer text</a:t>
            </a:r>
          </a:p>
        </p:txBody>
      </p:sp>
      <p:sp>
        <p:nvSpPr>
          <p:cNvPr id="11" name="Date Placeholder 10">
            <a:extLst>
              <a:ext uri="{FF2B5EF4-FFF2-40B4-BE49-F238E27FC236}">
                <a16:creationId xmlns:a16="http://schemas.microsoft.com/office/drawing/2014/main" id="{91D0C3F1-69CA-2A45-33F7-9AF4B8FFEDBC}"/>
              </a:ext>
            </a:extLst>
          </p:cNvPr>
          <p:cNvSpPr>
            <a:spLocks noGrp="1"/>
          </p:cNvSpPr>
          <p:nvPr>
            <p:ph type="dt" sz="half" idx="14"/>
          </p:nvPr>
        </p:nvSpPr>
        <p:spPr/>
        <p:txBody>
          <a:bodyPr/>
          <a:lstStyle/>
          <a:p>
            <a:endParaRPr lang="en-US" dirty="0"/>
          </a:p>
        </p:txBody>
      </p:sp>
      <p:sp>
        <p:nvSpPr>
          <p:cNvPr id="13" name="Slide Number Placeholder 12">
            <a:extLst>
              <a:ext uri="{FF2B5EF4-FFF2-40B4-BE49-F238E27FC236}">
                <a16:creationId xmlns:a16="http://schemas.microsoft.com/office/drawing/2014/main" id="{8DB65802-3866-05DF-F96B-15A117F7C76C}"/>
              </a:ext>
            </a:extLst>
          </p:cNvPr>
          <p:cNvSpPr>
            <a:spLocks noGrp="1"/>
          </p:cNvSpPr>
          <p:nvPr>
            <p:ph type="sldNum" sz="quarter" idx="16"/>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470" y="1016759"/>
            <a:ext cx="10082693" cy="5841242"/>
          </a:xfrm>
        </p:spPr>
        <p:txBody>
          <a:bodyPr anchor="b" anchorCtr="0">
            <a:noAutofit/>
          </a:bodyPr>
          <a:lstStyle>
            <a:lvl1pPr marL="0" indent="0">
              <a:lnSpc>
                <a:spcPct val="80000"/>
              </a:lnSpc>
              <a:buNone/>
              <a:defRPr sz="5600" b="0" spc="-200" baseline="0"/>
            </a:lvl1pPr>
            <a:lvl2pPr marL="228600" indent="0">
              <a:lnSpc>
                <a:spcPct val="80000"/>
              </a:lnSpc>
              <a:buNone/>
              <a:defRPr sz="5600" b="0" spc="-200" baseline="0"/>
            </a:lvl2pPr>
            <a:lvl3pPr marL="457200" indent="0">
              <a:lnSpc>
                <a:spcPct val="80000"/>
              </a:lnSpc>
              <a:buNone/>
              <a:defRPr sz="5600" b="0" spc="-200" baseline="0"/>
            </a:lvl3pPr>
            <a:lvl4pPr marL="685800" indent="0">
              <a:lnSpc>
                <a:spcPct val="80000"/>
              </a:lnSpc>
              <a:buNone/>
              <a:defRPr sz="5600" b="0" spc="-200" baseline="0"/>
            </a:lvl4pPr>
            <a:lvl5pPr marL="914400" indent="0">
              <a:lnSpc>
                <a:spcPct val="80000"/>
              </a:lnSpc>
              <a:buNone/>
              <a:defRPr sz="5600" b="0" spc="-200" baseline="0"/>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0494136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572250" y="-1052833"/>
            <a:ext cx="10652760" cy="970083"/>
          </a:xfrm>
        </p:spPr>
        <p:txBody>
          <a:bodyPr/>
          <a:lstStyle/>
          <a:p>
            <a:r>
              <a:rPr lang="en-US" dirty="0"/>
              <a:t>Click to edit Master title style</a:t>
            </a:r>
          </a:p>
        </p:txBody>
      </p:sp>
      <p:sp>
        <p:nvSpPr>
          <p:cNvPr id="5" name="Content Placeholder 6">
            <a:extLst>
              <a:ext uri="{FF2B5EF4-FFF2-40B4-BE49-F238E27FC236}">
                <a16:creationId xmlns:a16="http://schemas.microsoft.com/office/drawing/2014/main" id="{28B79B09-36D6-C7B6-557C-22D3F2F4BF75}"/>
              </a:ext>
            </a:extLst>
          </p:cNvPr>
          <p:cNvSpPr>
            <a:spLocks noGrp="1"/>
          </p:cNvSpPr>
          <p:nvPr>
            <p:ph sz="quarter" idx="13" hasCustomPrompt="1"/>
          </p:nvPr>
        </p:nvSpPr>
        <p:spPr>
          <a:xfrm>
            <a:off x="-17470" y="81888"/>
            <a:ext cx="8206127" cy="4667533"/>
          </a:xfrm>
        </p:spPr>
        <p:txBody>
          <a:bodyPr anchor="t" anchorCtr="0">
            <a:noAutofit/>
          </a:bodyPr>
          <a:lstStyle>
            <a:lvl1pPr marL="0" indent="0">
              <a:lnSpc>
                <a:spcPct val="80000"/>
              </a:lnSpc>
              <a:buNone/>
              <a:defRPr sz="5600" b="0" spc="-200" baseline="0"/>
            </a:lvl1pPr>
            <a:lvl2pPr marL="228600" indent="0">
              <a:lnSpc>
                <a:spcPct val="80000"/>
              </a:lnSpc>
              <a:buNone/>
              <a:defRPr sz="5600" b="0" spc="-200" baseline="0"/>
            </a:lvl2pPr>
            <a:lvl3pPr marL="457200" indent="0">
              <a:lnSpc>
                <a:spcPct val="80000"/>
              </a:lnSpc>
              <a:buNone/>
              <a:defRPr sz="5600" b="0" spc="-200" baseline="0"/>
            </a:lvl3pPr>
            <a:lvl4pPr marL="685800" indent="0">
              <a:lnSpc>
                <a:spcPct val="80000"/>
              </a:lnSpc>
              <a:buNone/>
              <a:defRPr sz="5600" b="0" spc="-200" baseline="0"/>
            </a:lvl4pPr>
            <a:lvl5pPr marL="914400" indent="0">
              <a:lnSpc>
                <a:spcPct val="80000"/>
              </a:lnSpc>
              <a:buNone/>
              <a:defRPr sz="5600" b="0" spc="-200" baseline="0"/>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9">
            <a:extLst>
              <a:ext uri="{FF2B5EF4-FFF2-40B4-BE49-F238E27FC236}">
                <a16:creationId xmlns:a16="http://schemas.microsoft.com/office/drawing/2014/main" id="{14D8BBE8-9A85-674B-8806-BC1E7F97D9B1}"/>
              </a:ext>
            </a:extLst>
          </p:cNvPr>
          <p:cNvSpPr>
            <a:spLocks noGrp="1"/>
          </p:cNvSpPr>
          <p:nvPr>
            <p:ph type="sldNum" sz="quarter" idx="16"/>
          </p:nvPr>
        </p:nvSpPr>
        <p:spPr>
          <a:xfrm>
            <a:off x="11762793" y="109728"/>
            <a:ext cx="429207" cy="365125"/>
          </a:xfrm>
        </p:spPr>
        <p:txBody>
          <a:bodyPr anchor="t"/>
          <a:lstStyle/>
          <a:p>
            <a:fld id="{CC057153-B650-4DEB-B370-79DDCFDCE934}" type="slidenum">
              <a:rPr lang="en-US" smtClean="0"/>
              <a:pPr/>
              <a:t>‹#›</a:t>
            </a:fld>
            <a:endParaRPr lang="en-US" dirty="0"/>
          </a:p>
        </p:txBody>
      </p:sp>
      <p:sp>
        <p:nvSpPr>
          <p:cNvPr id="10" name="Oval 9">
            <a:extLst>
              <a:ext uri="{FF2B5EF4-FFF2-40B4-BE49-F238E27FC236}">
                <a16:creationId xmlns:a16="http://schemas.microsoft.com/office/drawing/2014/main" id="{E2124AE3-E085-484F-727A-B52B7EC3107F}"/>
              </a:ext>
            </a:extLst>
          </p:cNvPr>
          <p:cNvSpPr/>
          <p:nvPr userDrawn="1"/>
        </p:nvSpPr>
        <p:spPr>
          <a:xfrm>
            <a:off x="8552512" y="3218512"/>
            <a:ext cx="3557904" cy="3557904"/>
          </a:xfrm>
          <a:prstGeom prst="ellipse">
            <a:avLst/>
          </a:prstGeom>
          <a:no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4">
            <a:extLst>
              <a:ext uri="{FF2B5EF4-FFF2-40B4-BE49-F238E27FC236}">
                <a16:creationId xmlns:a16="http://schemas.microsoft.com/office/drawing/2014/main" id="{3ADC5C58-149D-7F0E-C0DA-F056A621828F}"/>
              </a:ext>
            </a:extLst>
          </p:cNvPr>
          <p:cNvSpPr>
            <a:spLocks noGrp="1"/>
          </p:cNvSpPr>
          <p:nvPr>
            <p:ph type="ftr" sz="quarter" idx="11"/>
          </p:nvPr>
        </p:nvSpPr>
        <p:spPr>
          <a:xfrm>
            <a:off x="0" y="6411675"/>
            <a:ext cx="5898630" cy="365125"/>
          </a:xfrm>
        </p:spPr>
        <p:txBody>
          <a:bodyPr anchor="b"/>
          <a:lstStyle/>
          <a:p>
            <a:r>
              <a:rPr lang="en-US" dirty="0"/>
              <a:t>Sample footer text</a:t>
            </a:r>
          </a:p>
        </p:txBody>
      </p:sp>
      <p:sp>
        <p:nvSpPr>
          <p:cNvPr id="3" name="Date Placeholder 3">
            <a:extLst>
              <a:ext uri="{FF2B5EF4-FFF2-40B4-BE49-F238E27FC236}">
                <a16:creationId xmlns:a16="http://schemas.microsoft.com/office/drawing/2014/main" id="{E1B7751E-865D-DA78-6F88-46D5A33A26EB}"/>
              </a:ext>
            </a:extLst>
          </p:cNvPr>
          <p:cNvSpPr>
            <a:spLocks noGrp="1"/>
          </p:cNvSpPr>
          <p:nvPr>
            <p:ph type="dt" sz="half" idx="10"/>
          </p:nvPr>
        </p:nvSpPr>
        <p:spPr>
          <a:xfrm>
            <a:off x="6217920" y="6411675"/>
            <a:ext cx="5332001" cy="365125"/>
          </a:xfrm>
        </p:spPr>
        <p:txBody>
          <a:bodyPr anchor="b"/>
          <a:lstStyle/>
          <a:p>
            <a:endParaRPr lang="en-US" dirty="0"/>
          </a:p>
        </p:txBody>
      </p:sp>
    </p:spTree>
    <p:extLst>
      <p:ext uri="{BB962C8B-B14F-4D97-AF65-F5344CB8AC3E}">
        <p14:creationId xmlns:p14="http://schemas.microsoft.com/office/powerpoint/2010/main" val="17596521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572250" y="-1215532"/>
            <a:ext cx="10652760" cy="1133856"/>
          </a:xfrm>
        </p:spPr>
        <p:txBody>
          <a:bodyPr/>
          <a:lstStyle/>
          <a:p>
            <a:r>
              <a:rPr lang="en-US" dirty="0"/>
              <a:t>Click to edit Master title style</a:t>
            </a:r>
          </a:p>
        </p:txBody>
      </p:sp>
      <p:pic>
        <p:nvPicPr>
          <p:cNvPr id="4" name="Graphic 3">
            <a:extLst>
              <a:ext uri="{FF2B5EF4-FFF2-40B4-BE49-F238E27FC236}">
                <a16:creationId xmlns:a16="http://schemas.microsoft.com/office/drawing/2014/main" id="{9F77EE86-26B5-588D-FBC7-2D55635EA67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6453" y="5852160"/>
            <a:ext cx="1005840" cy="1005840"/>
          </a:xfrm>
          <a:prstGeom prst="rect">
            <a:avLst/>
          </a:prstGeom>
        </p:spPr>
      </p:pic>
      <p:sp>
        <p:nvSpPr>
          <p:cNvPr id="7" name="Footer Placeholder 4">
            <a:extLst>
              <a:ext uri="{FF2B5EF4-FFF2-40B4-BE49-F238E27FC236}">
                <a16:creationId xmlns:a16="http://schemas.microsoft.com/office/drawing/2014/main" id="{BF7D7DCD-152C-2BBF-7A32-DD62FF0F8F58}"/>
              </a:ext>
            </a:extLst>
          </p:cNvPr>
          <p:cNvSpPr>
            <a:spLocks noGrp="1"/>
          </p:cNvSpPr>
          <p:nvPr>
            <p:ph type="ftr" sz="quarter" idx="11"/>
          </p:nvPr>
        </p:nvSpPr>
        <p:spPr>
          <a:xfrm>
            <a:off x="0" y="100701"/>
            <a:ext cx="5898630" cy="365125"/>
          </a:xfrm>
        </p:spPr>
        <p:txBody>
          <a:bodyPr/>
          <a:lstStyle/>
          <a:p>
            <a:r>
              <a:rPr lang="en-US" dirty="0"/>
              <a:t>Sample footer text</a:t>
            </a:r>
          </a:p>
        </p:txBody>
      </p:sp>
      <p:sp>
        <p:nvSpPr>
          <p:cNvPr id="3" name="Date Placeholder 3">
            <a:extLst>
              <a:ext uri="{FF2B5EF4-FFF2-40B4-BE49-F238E27FC236}">
                <a16:creationId xmlns:a16="http://schemas.microsoft.com/office/drawing/2014/main" id="{4500461C-98A4-27A2-7628-C754571FABF5}"/>
              </a:ext>
            </a:extLst>
          </p:cNvPr>
          <p:cNvSpPr>
            <a:spLocks noGrp="1"/>
          </p:cNvSpPr>
          <p:nvPr>
            <p:ph type="dt" sz="half" idx="10"/>
          </p:nvPr>
        </p:nvSpPr>
        <p:spPr>
          <a:xfrm>
            <a:off x="6190488" y="100701"/>
            <a:ext cx="5332001" cy="365125"/>
          </a:xfrm>
        </p:spPr>
        <p:txBody>
          <a:bodyPr/>
          <a:lstStyle/>
          <a:p>
            <a:endParaRPr lang="en-US" dirty="0"/>
          </a:p>
        </p:txBody>
      </p:sp>
      <p:sp>
        <p:nvSpPr>
          <p:cNvPr id="10" name="Slide Number Placeholder 5">
            <a:extLst>
              <a:ext uri="{FF2B5EF4-FFF2-40B4-BE49-F238E27FC236}">
                <a16:creationId xmlns:a16="http://schemas.microsoft.com/office/drawing/2014/main" id="{3961EF53-B681-0E2D-E395-859E6E23DFD9}"/>
              </a:ext>
            </a:extLst>
          </p:cNvPr>
          <p:cNvSpPr>
            <a:spLocks noGrp="1"/>
          </p:cNvSpPr>
          <p:nvPr>
            <p:ph type="sldNum" sz="quarter" idx="12"/>
          </p:nvPr>
        </p:nvSpPr>
        <p:spPr>
          <a:xfrm>
            <a:off x="11762793" y="100701"/>
            <a:ext cx="429207" cy="365125"/>
          </a:xfrm>
        </p:spPr>
        <p:txBody>
          <a:bodyPr/>
          <a:lstStyle/>
          <a:p>
            <a:fld id="{CC057153-B650-4DEB-B370-79DDCFDCE934}" type="slidenum">
              <a:rPr lang="en-US" smtClean="0"/>
              <a:t>‹#›</a:t>
            </a:fld>
            <a:endParaRPr lang="en-US" dirty="0"/>
          </a:p>
        </p:txBody>
      </p:sp>
      <p:sp>
        <p:nvSpPr>
          <p:cNvPr id="8" name="Content Placeholder 6">
            <a:extLst>
              <a:ext uri="{FF2B5EF4-FFF2-40B4-BE49-F238E27FC236}">
                <a16:creationId xmlns:a16="http://schemas.microsoft.com/office/drawing/2014/main" id="{CC29B86A-C2A7-9757-32B2-0221942D9F5E}"/>
              </a:ext>
            </a:extLst>
          </p:cNvPr>
          <p:cNvSpPr>
            <a:spLocks noGrp="1"/>
          </p:cNvSpPr>
          <p:nvPr>
            <p:ph sz="quarter" idx="13" hasCustomPrompt="1"/>
          </p:nvPr>
        </p:nvSpPr>
        <p:spPr>
          <a:xfrm>
            <a:off x="-17470" y="1016759"/>
            <a:ext cx="10082693" cy="5841242"/>
          </a:xfrm>
        </p:spPr>
        <p:txBody>
          <a:bodyPr anchor="b" anchorCtr="0">
            <a:noAutofit/>
          </a:bodyPr>
          <a:lstStyle>
            <a:lvl1pPr marL="0" indent="0">
              <a:lnSpc>
                <a:spcPct val="80000"/>
              </a:lnSpc>
              <a:buNone/>
              <a:defRPr sz="5600" b="0" spc="-200" baseline="0"/>
            </a:lvl1pPr>
            <a:lvl2pPr marL="228600" indent="0">
              <a:lnSpc>
                <a:spcPct val="80000"/>
              </a:lnSpc>
              <a:buNone/>
              <a:defRPr sz="5600" b="0" spc="-200" baseline="0"/>
            </a:lvl2pPr>
            <a:lvl3pPr marL="457200" indent="0">
              <a:lnSpc>
                <a:spcPct val="80000"/>
              </a:lnSpc>
              <a:buNone/>
              <a:defRPr sz="5600" b="0" spc="-200" baseline="0"/>
            </a:lvl3pPr>
            <a:lvl4pPr marL="685800" indent="0">
              <a:lnSpc>
                <a:spcPct val="80000"/>
              </a:lnSpc>
              <a:buNone/>
              <a:defRPr sz="5600" b="0" spc="-200" baseline="0"/>
            </a:lvl4pPr>
            <a:lvl5pPr marL="914400" indent="0">
              <a:lnSpc>
                <a:spcPct val="80000"/>
              </a:lnSpc>
              <a:buNone/>
              <a:defRPr sz="5600" b="0" spc="-200" baseline="0"/>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74848042"/>
      </p:ext>
    </p:extLst>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5DC095FD-8C32-C2DB-3F1D-105AFD151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83347" y="5852160"/>
            <a:ext cx="1005840" cy="1005840"/>
          </a:xfrm>
          <a:prstGeom prst="rect">
            <a:avLst/>
          </a:prstGeom>
        </p:spPr>
      </p:pic>
      <p:sp>
        <p:nvSpPr>
          <p:cNvPr id="4" name="Title 1">
            <a:extLst>
              <a:ext uri="{FF2B5EF4-FFF2-40B4-BE49-F238E27FC236}">
                <a16:creationId xmlns:a16="http://schemas.microsoft.com/office/drawing/2014/main" id="{CA0FBB42-F049-CCA6-45E1-D60DC58A76F0}"/>
              </a:ext>
            </a:extLst>
          </p:cNvPr>
          <p:cNvSpPr>
            <a:spLocks noGrp="1"/>
          </p:cNvSpPr>
          <p:nvPr>
            <p:ph type="title" hasCustomPrompt="1"/>
          </p:nvPr>
        </p:nvSpPr>
        <p:spPr>
          <a:xfrm>
            <a:off x="-1" y="5899926"/>
            <a:ext cx="5902657" cy="958073"/>
          </a:xfrm>
        </p:spPr>
        <p:txBody>
          <a:bodyPr anchor="b">
            <a:normAutofit/>
          </a:bodyPr>
          <a:lstStyle>
            <a:lvl1pPr>
              <a:lnSpc>
                <a:spcPct val="80000"/>
              </a:lnSpc>
              <a:defRPr sz="2000" spc="0" baseline="0">
                <a:solidFill>
                  <a:schemeClr val="tx1"/>
                </a:solidFill>
                <a:latin typeface="+mn-lt"/>
              </a:defRPr>
            </a:lvl1pPr>
          </a:lstStyle>
          <a:p>
            <a:r>
              <a:rPr lang="en-US" dirty="0"/>
              <a:t>Quote Author</a:t>
            </a:r>
          </a:p>
        </p:txBody>
      </p:sp>
      <p:sp>
        <p:nvSpPr>
          <p:cNvPr id="5" name="Content Placeholder 6">
            <a:extLst>
              <a:ext uri="{FF2B5EF4-FFF2-40B4-BE49-F238E27FC236}">
                <a16:creationId xmlns:a16="http://schemas.microsoft.com/office/drawing/2014/main" id="{2B5E50A9-B175-CA38-A22A-468AE7533B54}"/>
              </a:ext>
            </a:extLst>
          </p:cNvPr>
          <p:cNvSpPr>
            <a:spLocks noGrp="1"/>
          </p:cNvSpPr>
          <p:nvPr>
            <p:ph sz="quarter" idx="13" hasCustomPrompt="1"/>
          </p:nvPr>
        </p:nvSpPr>
        <p:spPr>
          <a:xfrm>
            <a:off x="-18288" y="95534"/>
            <a:ext cx="8961120" cy="4476466"/>
          </a:xfrm>
        </p:spPr>
        <p:txBody>
          <a:bodyPr anchor="t">
            <a:normAutofit/>
          </a:bodyPr>
          <a:lstStyle>
            <a:lvl1pPr marL="164592" indent="-164592">
              <a:lnSpc>
                <a:spcPct val="80000"/>
              </a:lnSpc>
              <a:spcBef>
                <a:spcPts val="0"/>
              </a:spcBef>
              <a:buNone/>
              <a:defRPr sz="5600" spc="-200" baseline="0">
                <a:solidFill>
                  <a:schemeClr val="tx1"/>
                </a:solidFill>
                <a:latin typeface="+mj-lt"/>
              </a:defRPr>
            </a:lvl1pPr>
          </a:lstStyle>
          <a:p>
            <a:pPr lvl="0"/>
            <a:r>
              <a:rPr lang="en-US" dirty="0"/>
              <a:t>Click to add Quote</a:t>
            </a:r>
          </a:p>
        </p:txBody>
      </p:sp>
      <p:sp>
        <p:nvSpPr>
          <p:cNvPr id="8" name="Slide Number Placeholder 9">
            <a:extLst>
              <a:ext uri="{FF2B5EF4-FFF2-40B4-BE49-F238E27FC236}">
                <a16:creationId xmlns:a16="http://schemas.microsoft.com/office/drawing/2014/main" id="{84D7E47A-F89A-8F43-C300-185AD1461C07}"/>
              </a:ext>
            </a:extLst>
          </p:cNvPr>
          <p:cNvSpPr>
            <a:spLocks noGrp="1"/>
          </p:cNvSpPr>
          <p:nvPr>
            <p:ph type="sldNum" sz="quarter" idx="16"/>
          </p:nvPr>
        </p:nvSpPr>
        <p:spPr>
          <a:xfrm>
            <a:off x="11762793" y="110364"/>
            <a:ext cx="429207" cy="365125"/>
          </a:xfrm>
        </p:spPr>
        <p:txBody>
          <a:bodyPr/>
          <a:lstStyle/>
          <a:p>
            <a:fld id="{CC057153-B650-4DEB-B370-79DDCFDCE934}" type="slidenum">
              <a:rPr lang="en-US" smtClean="0"/>
              <a:pPr/>
              <a:t>‹#›</a:t>
            </a:fld>
            <a:endParaRPr lang="en-US" dirty="0"/>
          </a:p>
        </p:txBody>
      </p:sp>
      <p:sp>
        <p:nvSpPr>
          <p:cNvPr id="10" name="Footer Placeholder 3">
            <a:extLst>
              <a:ext uri="{FF2B5EF4-FFF2-40B4-BE49-F238E27FC236}">
                <a16:creationId xmlns:a16="http://schemas.microsoft.com/office/drawing/2014/main" id="{1CA01B7F-0CDC-9F0A-6B3B-A87674D14D6B}"/>
              </a:ext>
            </a:extLst>
          </p:cNvPr>
          <p:cNvSpPr>
            <a:spLocks noGrp="1"/>
          </p:cNvSpPr>
          <p:nvPr>
            <p:ph type="ftr" sz="quarter" idx="17"/>
          </p:nvPr>
        </p:nvSpPr>
        <p:spPr>
          <a:xfrm>
            <a:off x="6193030" y="6392564"/>
            <a:ext cx="3104866" cy="365125"/>
          </a:xfrm>
        </p:spPr>
        <p:txBody>
          <a:bodyPr anchor="b"/>
          <a:lstStyle/>
          <a:p>
            <a:r>
              <a:rPr lang="en-US" dirty="0"/>
              <a:t>Sample footer text</a:t>
            </a:r>
          </a:p>
        </p:txBody>
      </p:sp>
    </p:spTree>
    <p:extLst>
      <p:ext uri="{BB962C8B-B14F-4D97-AF65-F5344CB8AC3E}">
        <p14:creationId xmlns:p14="http://schemas.microsoft.com/office/powerpoint/2010/main" val="9075703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Quote 2">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829F5384-F69B-7999-8993-CF493BCC0AF5}"/>
              </a:ext>
            </a:extLst>
          </p:cNvPr>
          <p:cNvSpPr/>
          <p:nvPr userDrawn="1"/>
        </p:nvSpPr>
        <p:spPr>
          <a:xfrm>
            <a:off x="8519421" y="3176277"/>
            <a:ext cx="3557904" cy="3557904"/>
          </a:xfrm>
          <a:prstGeom prst="ellipse">
            <a:avLst/>
          </a:prstGeom>
          <a:no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738C46DA-CDE0-B9A4-3D5C-845982E727AC}"/>
              </a:ext>
            </a:extLst>
          </p:cNvPr>
          <p:cNvSpPr>
            <a:spLocks noGrp="1"/>
          </p:cNvSpPr>
          <p:nvPr>
            <p:ph type="title" hasCustomPrompt="1"/>
          </p:nvPr>
        </p:nvSpPr>
        <p:spPr>
          <a:xfrm>
            <a:off x="0" y="5940870"/>
            <a:ext cx="5902657" cy="910306"/>
          </a:xfrm>
        </p:spPr>
        <p:txBody>
          <a:bodyPr anchor="b">
            <a:normAutofit/>
          </a:bodyPr>
          <a:lstStyle>
            <a:lvl1pPr>
              <a:lnSpc>
                <a:spcPct val="80000"/>
              </a:lnSpc>
              <a:defRPr sz="2000" spc="0" baseline="0">
                <a:solidFill>
                  <a:schemeClr val="tx1"/>
                </a:solidFill>
                <a:latin typeface="+mn-lt"/>
              </a:defRPr>
            </a:lvl1pPr>
          </a:lstStyle>
          <a:p>
            <a:r>
              <a:rPr lang="en-US" dirty="0"/>
              <a:t>Quote Author</a:t>
            </a:r>
          </a:p>
        </p:txBody>
      </p:sp>
      <p:sp>
        <p:nvSpPr>
          <p:cNvPr id="8" name="Content Placeholder 6">
            <a:extLst>
              <a:ext uri="{FF2B5EF4-FFF2-40B4-BE49-F238E27FC236}">
                <a16:creationId xmlns:a16="http://schemas.microsoft.com/office/drawing/2014/main" id="{1CE14D3D-2707-27F9-B7FC-796ADA557C49}"/>
              </a:ext>
            </a:extLst>
          </p:cNvPr>
          <p:cNvSpPr>
            <a:spLocks noGrp="1"/>
          </p:cNvSpPr>
          <p:nvPr>
            <p:ph sz="quarter" idx="13" hasCustomPrompt="1"/>
          </p:nvPr>
        </p:nvSpPr>
        <p:spPr>
          <a:xfrm>
            <a:off x="0" y="95533"/>
            <a:ext cx="5902657" cy="5001905"/>
          </a:xfrm>
        </p:spPr>
        <p:txBody>
          <a:bodyPr anchor="t">
            <a:normAutofit/>
          </a:bodyPr>
          <a:lstStyle>
            <a:lvl1pPr marL="164592" indent="-164592">
              <a:lnSpc>
                <a:spcPct val="80000"/>
              </a:lnSpc>
              <a:spcBef>
                <a:spcPts val="0"/>
              </a:spcBef>
              <a:buNone/>
              <a:defRPr sz="5600" spc="-200" baseline="0">
                <a:solidFill>
                  <a:schemeClr val="tx1"/>
                </a:solidFill>
                <a:latin typeface="+mj-lt"/>
              </a:defRPr>
            </a:lvl1pPr>
          </a:lstStyle>
          <a:p>
            <a:pPr lvl="0"/>
            <a:r>
              <a:rPr lang="en-US" dirty="0"/>
              <a:t>Click to add Quote</a:t>
            </a:r>
          </a:p>
        </p:txBody>
      </p:sp>
      <p:sp>
        <p:nvSpPr>
          <p:cNvPr id="12" name="Footer Placeholder 4">
            <a:extLst>
              <a:ext uri="{FF2B5EF4-FFF2-40B4-BE49-F238E27FC236}">
                <a16:creationId xmlns:a16="http://schemas.microsoft.com/office/drawing/2014/main" id="{1C894B53-7D10-FCBC-A9AE-9307AA00D589}"/>
              </a:ext>
            </a:extLst>
          </p:cNvPr>
          <p:cNvSpPr>
            <a:spLocks noGrp="1"/>
          </p:cNvSpPr>
          <p:nvPr>
            <p:ph type="ftr" sz="quarter" idx="11"/>
          </p:nvPr>
        </p:nvSpPr>
        <p:spPr>
          <a:xfrm>
            <a:off x="6190488" y="100701"/>
            <a:ext cx="5340668" cy="365125"/>
          </a:xfrm>
        </p:spPr>
        <p:txBody>
          <a:bodyPr/>
          <a:lstStyle/>
          <a:p>
            <a:r>
              <a:rPr lang="en-US" dirty="0"/>
              <a:t>Sample footer text</a:t>
            </a:r>
          </a:p>
        </p:txBody>
      </p:sp>
      <p:sp>
        <p:nvSpPr>
          <p:cNvPr id="7" name="Date Placeholder 3">
            <a:extLst>
              <a:ext uri="{FF2B5EF4-FFF2-40B4-BE49-F238E27FC236}">
                <a16:creationId xmlns:a16="http://schemas.microsoft.com/office/drawing/2014/main" id="{5901AD6A-AFD3-46A2-2880-946FA9EBA0BC}"/>
              </a:ext>
            </a:extLst>
          </p:cNvPr>
          <p:cNvSpPr>
            <a:spLocks noGrp="1"/>
          </p:cNvSpPr>
          <p:nvPr>
            <p:ph type="dt" sz="half" idx="10"/>
          </p:nvPr>
        </p:nvSpPr>
        <p:spPr>
          <a:xfrm>
            <a:off x="6190488" y="6362968"/>
            <a:ext cx="2511743" cy="365125"/>
          </a:xfrm>
        </p:spPr>
        <p:txBody>
          <a:bodyPr anchor="b"/>
          <a:lstStyle/>
          <a:p>
            <a:endParaRPr lang="en-US" dirty="0"/>
          </a:p>
        </p:txBody>
      </p:sp>
      <p:sp>
        <p:nvSpPr>
          <p:cNvPr id="13" name="Slide Number Placeholder 5">
            <a:extLst>
              <a:ext uri="{FF2B5EF4-FFF2-40B4-BE49-F238E27FC236}">
                <a16:creationId xmlns:a16="http://schemas.microsoft.com/office/drawing/2014/main" id="{0E4BB4CA-93D0-1F7C-0E9E-B355F00935D3}"/>
              </a:ext>
            </a:extLst>
          </p:cNvPr>
          <p:cNvSpPr>
            <a:spLocks noGrp="1"/>
          </p:cNvSpPr>
          <p:nvPr>
            <p:ph type="sldNum" sz="quarter" idx="12"/>
          </p:nvPr>
        </p:nvSpPr>
        <p:spPr>
          <a:xfrm>
            <a:off x="11762793" y="100701"/>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889215635"/>
      </p:ext>
    </p:extLst>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Quote 3">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1BC50BE-AB5B-8BDE-7DBB-C903EDD6FB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342940" y="95534"/>
            <a:ext cx="731520" cy="731520"/>
          </a:xfrm>
          <a:prstGeom prst="rect">
            <a:avLst/>
          </a:prstGeom>
        </p:spPr>
      </p:pic>
      <p:sp>
        <p:nvSpPr>
          <p:cNvPr id="4" name="Title 1">
            <a:extLst>
              <a:ext uri="{FF2B5EF4-FFF2-40B4-BE49-F238E27FC236}">
                <a16:creationId xmlns:a16="http://schemas.microsoft.com/office/drawing/2014/main" id="{B0ACCAE6-C0CE-BC40-76B0-4E5CF8030B55}"/>
              </a:ext>
            </a:extLst>
          </p:cNvPr>
          <p:cNvSpPr>
            <a:spLocks noGrp="1"/>
          </p:cNvSpPr>
          <p:nvPr>
            <p:ph type="title" hasCustomPrompt="1"/>
          </p:nvPr>
        </p:nvSpPr>
        <p:spPr>
          <a:xfrm>
            <a:off x="-1" y="5899926"/>
            <a:ext cx="5902657" cy="958073"/>
          </a:xfrm>
        </p:spPr>
        <p:txBody>
          <a:bodyPr anchor="b">
            <a:normAutofit/>
          </a:bodyPr>
          <a:lstStyle>
            <a:lvl1pPr>
              <a:lnSpc>
                <a:spcPct val="80000"/>
              </a:lnSpc>
              <a:defRPr sz="2000" spc="0" baseline="0">
                <a:solidFill>
                  <a:schemeClr val="tx1"/>
                </a:solidFill>
                <a:latin typeface="+mn-lt"/>
              </a:defRPr>
            </a:lvl1pPr>
          </a:lstStyle>
          <a:p>
            <a:r>
              <a:rPr lang="en-US" dirty="0"/>
              <a:t>Quote Author</a:t>
            </a:r>
          </a:p>
        </p:txBody>
      </p:sp>
      <p:sp>
        <p:nvSpPr>
          <p:cNvPr id="5" name="Content Placeholder 6">
            <a:extLst>
              <a:ext uri="{FF2B5EF4-FFF2-40B4-BE49-F238E27FC236}">
                <a16:creationId xmlns:a16="http://schemas.microsoft.com/office/drawing/2014/main" id="{A95C3E0C-58EF-D2CD-F0DE-C6EC49B86CCC}"/>
              </a:ext>
            </a:extLst>
          </p:cNvPr>
          <p:cNvSpPr>
            <a:spLocks noGrp="1"/>
          </p:cNvSpPr>
          <p:nvPr>
            <p:ph sz="quarter" idx="13" hasCustomPrompt="1"/>
          </p:nvPr>
        </p:nvSpPr>
        <p:spPr>
          <a:xfrm>
            <a:off x="0" y="95534"/>
            <a:ext cx="8961120" cy="4476466"/>
          </a:xfrm>
        </p:spPr>
        <p:txBody>
          <a:bodyPr anchor="t">
            <a:normAutofit/>
          </a:bodyPr>
          <a:lstStyle>
            <a:lvl1pPr marL="164592" indent="-164592">
              <a:lnSpc>
                <a:spcPct val="80000"/>
              </a:lnSpc>
              <a:spcBef>
                <a:spcPts val="0"/>
              </a:spcBef>
              <a:buNone/>
              <a:defRPr sz="5600" spc="-200" baseline="0">
                <a:solidFill>
                  <a:schemeClr val="tx1"/>
                </a:solidFill>
                <a:latin typeface="+mj-lt"/>
              </a:defRPr>
            </a:lvl1pPr>
          </a:lstStyle>
          <a:p>
            <a:pPr lvl="0"/>
            <a:r>
              <a:rPr lang="en-US" dirty="0"/>
              <a:t>Click to add Quote</a:t>
            </a:r>
          </a:p>
        </p:txBody>
      </p:sp>
      <p:sp>
        <p:nvSpPr>
          <p:cNvPr id="2" name="Date Placeholder 3">
            <a:extLst>
              <a:ext uri="{FF2B5EF4-FFF2-40B4-BE49-F238E27FC236}">
                <a16:creationId xmlns:a16="http://schemas.microsoft.com/office/drawing/2014/main" id="{D655B7A7-70D5-BACE-2BCD-3388773C761F}"/>
              </a:ext>
            </a:extLst>
          </p:cNvPr>
          <p:cNvSpPr>
            <a:spLocks noGrp="1"/>
          </p:cNvSpPr>
          <p:nvPr>
            <p:ph type="dt" sz="half" idx="10"/>
          </p:nvPr>
        </p:nvSpPr>
        <p:spPr>
          <a:xfrm>
            <a:off x="6217920" y="6397341"/>
            <a:ext cx="5332001" cy="365125"/>
          </a:xfrm>
        </p:spPr>
        <p:txBody>
          <a:bodyPr anchor="b"/>
          <a:lstStyle/>
          <a:p>
            <a:endParaRPr lang="en-US" dirty="0"/>
          </a:p>
        </p:txBody>
      </p:sp>
      <p:sp>
        <p:nvSpPr>
          <p:cNvPr id="9" name="Slide Number Placeholder 5">
            <a:extLst>
              <a:ext uri="{FF2B5EF4-FFF2-40B4-BE49-F238E27FC236}">
                <a16:creationId xmlns:a16="http://schemas.microsoft.com/office/drawing/2014/main" id="{6D55F0BA-717A-1EE4-7566-EDBF25121DCD}"/>
              </a:ext>
            </a:extLst>
          </p:cNvPr>
          <p:cNvSpPr>
            <a:spLocks noGrp="1"/>
          </p:cNvSpPr>
          <p:nvPr>
            <p:ph type="sldNum" sz="quarter" idx="12"/>
          </p:nvPr>
        </p:nvSpPr>
        <p:spPr>
          <a:xfrm>
            <a:off x="11762793" y="6397341"/>
            <a:ext cx="429207" cy="365125"/>
          </a:xfrm>
        </p:spPr>
        <p:txBody>
          <a:bodyPr anchor="b"/>
          <a:lstStyle/>
          <a:p>
            <a:fld id="{CC057153-B650-4DEB-B370-79DDCFDCE934}" type="slidenum">
              <a:rPr lang="en-US" smtClean="0"/>
              <a:t>‹#›</a:t>
            </a:fld>
            <a:endParaRPr lang="en-US" dirty="0"/>
          </a:p>
        </p:txBody>
      </p:sp>
    </p:spTree>
    <p:extLst>
      <p:ext uri="{BB962C8B-B14F-4D97-AF65-F5344CB8AC3E}">
        <p14:creationId xmlns:p14="http://schemas.microsoft.com/office/powerpoint/2010/main" val="445488045"/>
      </p:ext>
    </p:extLst>
  </p:cSld>
  <p:clrMapOvr>
    <a:overrideClrMapping bg1="dk1" tx1="lt1" bg2="dk2" tx2="lt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0" y="5400504"/>
            <a:ext cx="7462853" cy="1443156"/>
          </a:xfrm>
        </p:spPr>
        <p:txBody>
          <a:bodyPr anchor="b" anchorCtr="0">
            <a:normAutofit/>
          </a:bodyPr>
          <a:lstStyle>
            <a:lvl1pPr>
              <a:lnSpc>
                <a:spcPct val="120000"/>
              </a:lnSpc>
              <a:defRPr sz="1600" spc="0" baseline="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8288" y="91440"/>
            <a:ext cx="7490285" cy="5029200"/>
          </a:xfrm>
        </p:spPr>
        <p:txBody>
          <a:bodyPr anchor="t" anchorCtr="0">
            <a:normAutofit/>
          </a:bodyPr>
          <a:lstStyle>
            <a:lvl1pPr marL="164592" indent="-164592">
              <a:lnSpc>
                <a:spcPct val="80000"/>
              </a:lnSpc>
              <a:spcBef>
                <a:spcPts val="0"/>
              </a:spcBef>
              <a:buNone/>
              <a:defRPr sz="5600" spc="-200" baseline="0">
                <a:latin typeface="+mj-lt"/>
              </a:defRPr>
            </a:lvl1pPr>
          </a:lstStyle>
          <a:p>
            <a:pPr lvl="0"/>
            <a:r>
              <a:rPr lang="en-US" dirty="0"/>
              <a:t>Click to add Quote</a:t>
            </a:r>
          </a:p>
        </p:txBody>
      </p:sp>
      <p:sp>
        <p:nvSpPr>
          <p:cNvPr id="8" name="Slide Number Placeholder 5">
            <a:extLst>
              <a:ext uri="{FF2B5EF4-FFF2-40B4-BE49-F238E27FC236}">
                <a16:creationId xmlns:a16="http://schemas.microsoft.com/office/drawing/2014/main" id="{3C6CA867-0594-FF63-2A8A-31E617CF8B81}"/>
              </a:ext>
            </a:extLst>
          </p:cNvPr>
          <p:cNvSpPr>
            <a:spLocks noGrp="1"/>
          </p:cNvSpPr>
          <p:nvPr>
            <p:ph type="sldNum" sz="quarter" idx="12"/>
          </p:nvPr>
        </p:nvSpPr>
        <p:spPr>
          <a:xfrm>
            <a:off x="11762793" y="100701"/>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66910057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Quot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002866" y="5117083"/>
            <a:ext cx="6053559" cy="1618489"/>
          </a:xfrm>
        </p:spPr>
        <p:txBody>
          <a:bodyPr anchor="b" anchorCtr="0">
            <a:normAutofit/>
          </a:bodyPr>
          <a:lstStyle>
            <a:lvl1pPr>
              <a:lnSpc>
                <a:spcPct val="80000"/>
              </a:lnSpc>
              <a:defRPr sz="2000" spc="0" baseline="0">
                <a:solidFill>
                  <a:schemeClr val="tx1"/>
                </a:solidFill>
                <a:latin typeface="+mn-lt"/>
              </a:defRPr>
            </a:lvl1pPr>
          </a:lstStyle>
          <a:p>
            <a:r>
              <a:rPr lang="en-US" dirty="0"/>
              <a:t>Quote Author</a:t>
            </a:r>
          </a:p>
        </p:txBody>
      </p:sp>
      <p:pic>
        <p:nvPicPr>
          <p:cNvPr id="3" name="Graphic 2">
            <a:extLst>
              <a:ext uri="{FF2B5EF4-FFF2-40B4-BE49-F238E27FC236}">
                <a16:creationId xmlns:a16="http://schemas.microsoft.com/office/drawing/2014/main" id="{7B90859F-C81D-2CBA-0268-040BF6276E3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30461" y="5902452"/>
            <a:ext cx="731520" cy="731520"/>
          </a:xfrm>
          <a:prstGeom prst="rect">
            <a:avLst/>
          </a:prstGeom>
        </p:spPr>
      </p:pic>
      <p:sp>
        <p:nvSpPr>
          <p:cNvPr id="5" name="Footer Placeholder 4">
            <a:extLst>
              <a:ext uri="{FF2B5EF4-FFF2-40B4-BE49-F238E27FC236}">
                <a16:creationId xmlns:a16="http://schemas.microsoft.com/office/drawing/2014/main" id="{3E1BFC28-1FE6-202E-4C75-F59AA5769128}"/>
              </a:ext>
            </a:extLst>
          </p:cNvPr>
          <p:cNvSpPr>
            <a:spLocks noGrp="1"/>
          </p:cNvSpPr>
          <p:nvPr>
            <p:ph type="ftr" sz="quarter" idx="11"/>
          </p:nvPr>
        </p:nvSpPr>
        <p:spPr>
          <a:xfrm>
            <a:off x="0" y="100701"/>
            <a:ext cx="5898630"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45652F0F-1439-960F-9C3A-9343AACF5CF7}"/>
              </a:ext>
            </a:extLst>
          </p:cNvPr>
          <p:cNvSpPr>
            <a:spLocks noGrp="1"/>
          </p:cNvSpPr>
          <p:nvPr>
            <p:ph type="dt" sz="half" idx="10"/>
          </p:nvPr>
        </p:nvSpPr>
        <p:spPr>
          <a:xfrm>
            <a:off x="6217920" y="100701"/>
            <a:ext cx="5332001" cy="365125"/>
          </a:xfrm>
        </p:spPr>
        <p:txBody>
          <a:bodyPr/>
          <a:lstStyle/>
          <a:p>
            <a:endParaRPr lang="en-US" dirty="0"/>
          </a:p>
        </p:txBody>
      </p:sp>
      <p:sp>
        <p:nvSpPr>
          <p:cNvPr id="6" name="Slide Number Placeholder 5">
            <a:extLst>
              <a:ext uri="{FF2B5EF4-FFF2-40B4-BE49-F238E27FC236}">
                <a16:creationId xmlns:a16="http://schemas.microsoft.com/office/drawing/2014/main" id="{25272698-4711-8849-0363-3DFE78138D32}"/>
              </a:ext>
            </a:extLst>
          </p:cNvPr>
          <p:cNvSpPr>
            <a:spLocks noGrp="1"/>
          </p:cNvSpPr>
          <p:nvPr>
            <p:ph type="sldNum" sz="quarter" idx="12"/>
          </p:nvPr>
        </p:nvSpPr>
        <p:spPr>
          <a:xfrm>
            <a:off x="11762793" y="100701"/>
            <a:ext cx="429207" cy="365125"/>
          </a:xfrm>
        </p:spPr>
        <p:txBody>
          <a:bodyPr/>
          <a:lstStyle/>
          <a:p>
            <a:fld id="{CC057153-B650-4DEB-B370-79DDCFDCE934}" type="slidenum">
              <a:rPr lang="en-US" smtClean="0"/>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5967194" y="1040130"/>
            <a:ext cx="6089232" cy="3694174"/>
          </a:xfrm>
        </p:spPr>
        <p:txBody>
          <a:bodyPr anchor="b" anchorCtr="0">
            <a:normAutofit/>
          </a:bodyPr>
          <a:lstStyle>
            <a:lvl1pPr marL="164592" indent="-164592">
              <a:lnSpc>
                <a:spcPct val="80000"/>
              </a:lnSpc>
              <a:spcBef>
                <a:spcPts val="0"/>
              </a:spcBef>
              <a:buNone/>
              <a:defRPr sz="5600" spc="-200" baseline="0">
                <a:solidFill>
                  <a:schemeClr val="tx1"/>
                </a:solidFill>
                <a:latin typeface="+mj-lt"/>
              </a:defRPr>
            </a:lvl1pPr>
          </a:lstStyle>
          <a:p>
            <a:pPr lvl="0"/>
            <a:r>
              <a:rPr lang="en-US" dirty="0"/>
              <a:t>Click to add Quote</a:t>
            </a:r>
          </a:p>
        </p:txBody>
      </p:sp>
    </p:spTree>
    <p:extLst>
      <p:ext uri="{BB962C8B-B14F-4D97-AF65-F5344CB8AC3E}">
        <p14:creationId xmlns:p14="http://schemas.microsoft.com/office/powerpoint/2010/main" val="153089358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6D1F904E-1F4C-373E-2E2B-D7478F70F195}"/>
              </a:ext>
            </a:extLst>
          </p:cNvPr>
          <p:cNvSpPr>
            <a:spLocks noGrp="1"/>
          </p:cNvSpPr>
          <p:nvPr>
            <p:ph type="title"/>
          </p:nvPr>
        </p:nvSpPr>
        <p:spPr>
          <a:xfrm>
            <a:off x="502920" y="644663"/>
            <a:ext cx="11045952" cy="1088358"/>
          </a:xfrm>
        </p:spPr>
        <p:txBody>
          <a:bodyPr/>
          <a:lstStyle/>
          <a:p>
            <a:r>
              <a:rPr lang="en-US" dirty="0"/>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a:xfrm>
            <a:off x="530352" y="109728"/>
            <a:ext cx="5276852" cy="365125"/>
          </a:xfrm>
        </p:spPr>
        <p:txBody>
          <a:bodyPr/>
          <a:lstStyle/>
          <a:p>
            <a:r>
              <a:rPr lang="en-US" dirty="0"/>
              <a:t>Sample footer text</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a:xfrm>
            <a:off x="11231928" y="110364"/>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96287136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6" name="Footer Placeholder 4">
            <a:extLst>
              <a:ext uri="{FF2B5EF4-FFF2-40B4-BE49-F238E27FC236}">
                <a16:creationId xmlns:a16="http://schemas.microsoft.com/office/drawing/2014/main" id="{1AD1B27E-1142-7BB8-1DE8-D31FA8AA8F10}"/>
              </a:ext>
            </a:extLst>
          </p:cNvPr>
          <p:cNvSpPr>
            <a:spLocks noGrp="1"/>
          </p:cNvSpPr>
          <p:nvPr>
            <p:ph type="ftr" sz="quarter" idx="11"/>
          </p:nvPr>
        </p:nvSpPr>
        <p:spPr>
          <a:xfrm>
            <a:off x="0" y="100701"/>
            <a:ext cx="5898630" cy="365125"/>
          </a:xfrm>
        </p:spPr>
        <p:txBody>
          <a:bodyPr/>
          <a:lstStyle/>
          <a:p>
            <a:r>
              <a:rPr lang="en-US" dirty="0"/>
              <a:t>Sample footer text</a:t>
            </a:r>
          </a:p>
        </p:txBody>
      </p:sp>
      <p:sp>
        <p:nvSpPr>
          <p:cNvPr id="5" name="Date Placeholder 3">
            <a:extLst>
              <a:ext uri="{FF2B5EF4-FFF2-40B4-BE49-F238E27FC236}">
                <a16:creationId xmlns:a16="http://schemas.microsoft.com/office/drawing/2014/main" id="{D900E2BC-FCC7-E994-4648-A42CDE518612}"/>
              </a:ext>
            </a:extLst>
          </p:cNvPr>
          <p:cNvSpPr>
            <a:spLocks noGrp="1"/>
          </p:cNvSpPr>
          <p:nvPr>
            <p:ph type="dt" sz="half" idx="10"/>
          </p:nvPr>
        </p:nvSpPr>
        <p:spPr>
          <a:xfrm>
            <a:off x="6217920" y="100701"/>
            <a:ext cx="5332001" cy="365125"/>
          </a:xfrm>
        </p:spPr>
        <p:txBody>
          <a:bodyPr/>
          <a:lstStyle/>
          <a:p>
            <a:endParaRPr lang="en-US" dirty="0"/>
          </a:p>
        </p:txBody>
      </p:sp>
      <p:sp>
        <p:nvSpPr>
          <p:cNvPr id="7" name="Slide Number Placeholder 5">
            <a:extLst>
              <a:ext uri="{FF2B5EF4-FFF2-40B4-BE49-F238E27FC236}">
                <a16:creationId xmlns:a16="http://schemas.microsoft.com/office/drawing/2014/main" id="{9E211A59-CFA8-A0B1-4A4C-E446F90726C5}"/>
              </a:ext>
            </a:extLst>
          </p:cNvPr>
          <p:cNvSpPr>
            <a:spLocks noGrp="1"/>
          </p:cNvSpPr>
          <p:nvPr>
            <p:ph type="sldNum" sz="quarter" idx="12"/>
          </p:nvPr>
        </p:nvSpPr>
        <p:spPr>
          <a:xfrm>
            <a:off x="11762793" y="100701"/>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93785002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0" y="1005840"/>
            <a:ext cx="4387515" cy="2266749"/>
          </a:xfrm>
        </p:spPr>
        <p:txBody>
          <a:bodyPr anchor="t">
            <a:noAutofit/>
          </a:bodyPr>
          <a:lstStyle>
            <a:lvl1pPr>
              <a:defRPr sz="5600"/>
            </a:lvl1pPr>
          </a:lstStyle>
          <a:p>
            <a:r>
              <a:rPr lang="en-US" dirty="0"/>
              <a:t>Click to edit Master title style</a:t>
            </a:r>
          </a:p>
        </p:txBody>
      </p:sp>
      <p:sp>
        <p:nvSpPr>
          <p:cNvPr id="9" name="Footer Placeholder 4">
            <a:extLst>
              <a:ext uri="{FF2B5EF4-FFF2-40B4-BE49-F238E27FC236}">
                <a16:creationId xmlns:a16="http://schemas.microsoft.com/office/drawing/2014/main" id="{3BF49C86-6C0C-1FF8-95FA-97DFDF9DAFB3}"/>
              </a:ext>
            </a:extLst>
          </p:cNvPr>
          <p:cNvSpPr>
            <a:spLocks noGrp="1"/>
          </p:cNvSpPr>
          <p:nvPr>
            <p:ph type="ftr" sz="quarter" idx="11"/>
          </p:nvPr>
        </p:nvSpPr>
        <p:spPr>
          <a:xfrm>
            <a:off x="0" y="100701"/>
            <a:ext cx="5898630" cy="365125"/>
          </a:xfrm>
        </p:spPr>
        <p:txBody>
          <a:bodyPr/>
          <a:lstStyle/>
          <a:p>
            <a:r>
              <a:rPr lang="en-US" dirty="0"/>
              <a:t>Sample footer text</a:t>
            </a:r>
          </a:p>
        </p:txBody>
      </p:sp>
      <p:sp>
        <p:nvSpPr>
          <p:cNvPr id="8" name="Date Placeholder 3">
            <a:extLst>
              <a:ext uri="{FF2B5EF4-FFF2-40B4-BE49-F238E27FC236}">
                <a16:creationId xmlns:a16="http://schemas.microsoft.com/office/drawing/2014/main" id="{967C0644-E9CA-553A-9682-88BC00D2C9A7}"/>
              </a:ext>
            </a:extLst>
          </p:cNvPr>
          <p:cNvSpPr>
            <a:spLocks noGrp="1"/>
          </p:cNvSpPr>
          <p:nvPr>
            <p:ph type="dt" sz="half" idx="10"/>
          </p:nvPr>
        </p:nvSpPr>
        <p:spPr>
          <a:xfrm>
            <a:off x="6217920" y="100701"/>
            <a:ext cx="5332001" cy="365125"/>
          </a:xfrm>
        </p:spPr>
        <p:txBody>
          <a:bodyPr/>
          <a:lstStyle/>
          <a:p>
            <a:endParaRPr lang="en-US" dirty="0"/>
          </a:p>
        </p:txBody>
      </p:sp>
      <p:sp>
        <p:nvSpPr>
          <p:cNvPr id="10" name="Slide Number Placeholder 5">
            <a:extLst>
              <a:ext uri="{FF2B5EF4-FFF2-40B4-BE49-F238E27FC236}">
                <a16:creationId xmlns:a16="http://schemas.microsoft.com/office/drawing/2014/main" id="{671DEEC6-473A-E958-E22B-4390511AE150}"/>
              </a:ext>
            </a:extLst>
          </p:cNvPr>
          <p:cNvSpPr>
            <a:spLocks noGrp="1"/>
          </p:cNvSpPr>
          <p:nvPr>
            <p:ph type="sldNum" sz="quarter" idx="12"/>
          </p:nvPr>
        </p:nvSpPr>
        <p:spPr>
          <a:xfrm>
            <a:off x="11762793" y="100701"/>
            <a:ext cx="429207" cy="365125"/>
          </a:xfrm>
        </p:spPr>
        <p:txBody>
          <a:bodyPr/>
          <a:lstStyle/>
          <a:p>
            <a:fld id="{CC057153-B650-4DEB-B370-79DDCFDCE934}" type="slidenum">
              <a:rPr lang="en-US" smtClean="0"/>
              <a:t>‹#›</a:t>
            </a:fld>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1" y="3951334"/>
            <a:ext cx="4387515" cy="2809615"/>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884821" y="1005840"/>
            <a:ext cx="7217472" cy="5755109"/>
          </a:xfrm>
        </p:spPr>
        <p:txBody>
          <a:bodyPr>
            <a:normAutofit/>
          </a:bodyPr>
          <a:lstStyle>
            <a:lvl1pPr>
              <a:defRPr sz="1400"/>
            </a:lvl1pPr>
            <a:lvl2pPr>
              <a:defRPr sz="1400"/>
            </a:lvl2pPr>
            <a:lvl3pPr>
              <a:defRPr sz="14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6567490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0" y="1748588"/>
            <a:ext cx="5895375" cy="5109411"/>
          </a:xfrm>
        </p:spPr>
        <p:txBody>
          <a:bodyPr anchor="b">
            <a:noAutofit/>
          </a:bodyPr>
          <a:lstStyle>
            <a:lvl1pPr>
              <a:defRPr sz="5600"/>
            </a:lvl1pPr>
          </a:lstStyle>
          <a:p>
            <a:r>
              <a:rPr lang="en-US" dirty="0"/>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0" y="94648"/>
            <a:ext cx="4572000" cy="1276952"/>
          </a:xfrm>
        </p:spPr>
        <p:txBody>
          <a:bodyPr>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Picture Placeholder 10">
            <a:extLst>
              <a:ext uri="{FF2B5EF4-FFF2-40B4-BE49-F238E27FC236}">
                <a16:creationId xmlns:a16="http://schemas.microsoft.com/office/drawing/2014/main" id="{08FD5A0C-3984-4E77-6D88-7812D8F2B191}"/>
              </a:ext>
            </a:extLst>
          </p:cNvPr>
          <p:cNvSpPr>
            <a:spLocks noGrp="1"/>
          </p:cNvSpPr>
          <p:nvPr>
            <p:ph type="pic" sz="quarter" idx="13"/>
          </p:nvPr>
        </p:nvSpPr>
        <p:spPr>
          <a:xfrm>
            <a:off x="6096000" y="0"/>
            <a:ext cx="6096000" cy="6858000"/>
          </a:xfrm>
          <a:blipFill>
            <a:blip r:embed="rId2">
              <a:alphaModFix amt="70000"/>
            </a:blip>
            <a:stretch>
              <a:fillRect/>
            </a:stretch>
          </a:blipFill>
        </p:spPr>
        <p:txBody>
          <a:bodyPr/>
          <a:lstStyle/>
          <a:p>
            <a:endParaRPr lang="en-US" dirty="0"/>
          </a:p>
        </p:txBody>
      </p:sp>
      <p:pic>
        <p:nvPicPr>
          <p:cNvPr id="8" name="Graphic 7">
            <a:extLst>
              <a:ext uri="{FF2B5EF4-FFF2-40B4-BE49-F238E27FC236}">
                <a16:creationId xmlns:a16="http://schemas.microsoft.com/office/drawing/2014/main" id="{A4D56FA5-6B2C-25FC-5C75-51C0FD7A085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163855" y="94648"/>
            <a:ext cx="731520" cy="731520"/>
          </a:xfrm>
          <a:prstGeom prst="rect">
            <a:avLst/>
          </a:prstGeom>
        </p:spPr>
      </p:pic>
    </p:spTree>
    <p:extLst>
      <p:ext uri="{BB962C8B-B14F-4D97-AF65-F5344CB8AC3E}">
        <p14:creationId xmlns:p14="http://schemas.microsoft.com/office/powerpoint/2010/main" val="2279494385"/>
      </p:ext>
    </p:extLst>
  </p:cSld>
  <p:clrMapOvr>
    <a:overrideClrMapping bg1="lt1" tx1="dk1" bg2="lt2" tx2="dk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45926" y="655093"/>
            <a:ext cx="10982409" cy="1528549"/>
          </a:xfrm>
        </p:spPr>
        <p:txBody>
          <a:bodyPr anchor="t">
            <a:noAutofit/>
          </a:bodyPr>
          <a:lstStyle>
            <a:lvl1pPr>
              <a:defRPr sz="5600"/>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545926" y="2497540"/>
            <a:ext cx="10982409" cy="3384645"/>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5">
            <a:extLst>
              <a:ext uri="{FF2B5EF4-FFF2-40B4-BE49-F238E27FC236}">
                <a16:creationId xmlns:a16="http://schemas.microsoft.com/office/drawing/2014/main" id="{BD7A9B30-35AB-D437-5276-473CFE5169DF}"/>
              </a:ext>
            </a:extLst>
          </p:cNvPr>
          <p:cNvSpPr>
            <a:spLocks noGrp="1"/>
          </p:cNvSpPr>
          <p:nvPr>
            <p:ph type="ftr" sz="quarter" idx="16"/>
          </p:nvPr>
        </p:nvSpPr>
        <p:spPr>
          <a:xfrm>
            <a:off x="545926" y="6438284"/>
            <a:ext cx="5276852" cy="365125"/>
          </a:xfrm>
        </p:spPr>
        <p:txBody>
          <a:bodyPr/>
          <a:lstStyle/>
          <a:p>
            <a:r>
              <a:rPr lang="en-US" dirty="0"/>
              <a:t>Sample footer text</a:t>
            </a:r>
          </a:p>
        </p:txBody>
      </p:sp>
      <p:sp>
        <p:nvSpPr>
          <p:cNvPr id="4" name="Date Placeholder 4">
            <a:extLst>
              <a:ext uri="{FF2B5EF4-FFF2-40B4-BE49-F238E27FC236}">
                <a16:creationId xmlns:a16="http://schemas.microsoft.com/office/drawing/2014/main" id="{0D033E8C-C8B6-A9F1-6B99-0610AEC435CB}"/>
              </a:ext>
            </a:extLst>
          </p:cNvPr>
          <p:cNvSpPr>
            <a:spLocks noGrp="1"/>
          </p:cNvSpPr>
          <p:nvPr>
            <p:ph type="dt" sz="half" idx="15"/>
          </p:nvPr>
        </p:nvSpPr>
        <p:spPr>
          <a:xfrm>
            <a:off x="6190488" y="6432496"/>
            <a:ext cx="2544079" cy="365125"/>
          </a:xfrm>
        </p:spPr>
        <p:txBody>
          <a:bodyPr/>
          <a:lstStyle/>
          <a:p>
            <a:endParaRPr lang="en-US" dirty="0"/>
          </a:p>
        </p:txBody>
      </p:sp>
      <p:sp>
        <p:nvSpPr>
          <p:cNvPr id="6" name="Slide Number Placeholder 6">
            <a:extLst>
              <a:ext uri="{FF2B5EF4-FFF2-40B4-BE49-F238E27FC236}">
                <a16:creationId xmlns:a16="http://schemas.microsoft.com/office/drawing/2014/main" id="{09C00759-43C5-D4A5-6597-C9F31C4DA2AA}"/>
              </a:ext>
            </a:extLst>
          </p:cNvPr>
          <p:cNvSpPr>
            <a:spLocks noGrp="1"/>
          </p:cNvSpPr>
          <p:nvPr>
            <p:ph type="sldNum" sz="quarter" idx="17"/>
          </p:nvPr>
        </p:nvSpPr>
        <p:spPr>
          <a:xfrm>
            <a:off x="11099128" y="6438284"/>
            <a:ext cx="429207" cy="365125"/>
          </a:xfrm>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114945589"/>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clusion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18615" y="2883090"/>
            <a:ext cx="7741851" cy="1842020"/>
          </a:xfrm>
        </p:spPr>
        <p:txBody>
          <a:bodyPr anchor="b">
            <a:noAutofit/>
          </a:bodyPr>
          <a:lstStyle>
            <a:lvl1pPr>
              <a:defRPr sz="5600"/>
            </a:lvl1pPr>
          </a:lstStyle>
          <a:p>
            <a:r>
              <a:rPr lang="en-US" dirty="0"/>
              <a:t>Click to edit Master title style</a:t>
            </a:r>
          </a:p>
        </p:txBody>
      </p:sp>
      <p:sp>
        <p:nvSpPr>
          <p:cNvPr id="9" name="Footer Placeholder 4">
            <a:extLst>
              <a:ext uri="{FF2B5EF4-FFF2-40B4-BE49-F238E27FC236}">
                <a16:creationId xmlns:a16="http://schemas.microsoft.com/office/drawing/2014/main" id="{C9D34928-44CA-ACCE-36AD-37689020A379}"/>
              </a:ext>
            </a:extLst>
          </p:cNvPr>
          <p:cNvSpPr>
            <a:spLocks noGrp="1"/>
          </p:cNvSpPr>
          <p:nvPr>
            <p:ph type="ftr" sz="quarter" idx="11"/>
          </p:nvPr>
        </p:nvSpPr>
        <p:spPr>
          <a:xfrm>
            <a:off x="536906" y="100701"/>
            <a:ext cx="5361724" cy="365125"/>
          </a:xfrm>
        </p:spPr>
        <p:txBody>
          <a:bodyPr/>
          <a:lstStyle/>
          <a:p>
            <a:r>
              <a:rPr lang="en-US" dirty="0"/>
              <a:t>Sample footer text</a:t>
            </a:r>
          </a:p>
        </p:txBody>
      </p:sp>
      <p:sp>
        <p:nvSpPr>
          <p:cNvPr id="8" name="Date Placeholder 3">
            <a:extLst>
              <a:ext uri="{FF2B5EF4-FFF2-40B4-BE49-F238E27FC236}">
                <a16:creationId xmlns:a16="http://schemas.microsoft.com/office/drawing/2014/main" id="{B6F43E62-A9B0-571B-E3BD-354206A884CF}"/>
              </a:ext>
            </a:extLst>
          </p:cNvPr>
          <p:cNvSpPr>
            <a:spLocks noGrp="1"/>
          </p:cNvSpPr>
          <p:nvPr>
            <p:ph type="dt" sz="half" idx="10"/>
          </p:nvPr>
        </p:nvSpPr>
        <p:spPr>
          <a:xfrm>
            <a:off x="6217921" y="100701"/>
            <a:ext cx="2526030" cy="365125"/>
          </a:xfrm>
        </p:spPr>
        <p:txBody>
          <a:bodyPr/>
          <a:lstStyle/>
          <a:p>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536905" y="4922111"/>
            <a:ext cx="7741850" cy="1279615"/>
          </a:xfrm>
        </p:spPr>
        <p:txBody>
          <a:bodyPr anchor="t">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762793" y="6392174"/>
            <a:ext cx="429207" cy="365125"/>
          </a:xfrm>
        </p:spPr>
        <p:txBody>
          <a:bodyPr anchor="b"/>
          <a:lstStyle/>
          <a:p>
            <a:fld id="{CC057153-B650-4DEB-B370-79DDCFDCE934}" type="slidenum">
              <a:rPr lang="en-US" smtClean="0"/>
              <a:t>‹#›</a:t>
            </a:fld>
            <a:endParaRPr lang="en-US" dirty="0"/>
          </a:p>
        </p:txBody>
      </p:sp>
      <p:sp>
        <p:nvSpPr>
          <p:cNvPr id="3" name="Oval 2">
            <a:extLst>
              <a:ext uri="{FF2B5EF4-FFF2-40B4-BE49-F238E27FC236}">
                <a16:creationId xmlns:a16="http://schemas.microsoft.com/office/drawing/2014/main" id="{D3CF16D9-01F3-6CE6-7291-C344E099BBD0}"/>
              </a:ext>
            </a:extLst>
          </p:cNvPr>
          <p:cNvSpPr/>
          <p:nvPr userDrawn="1"/>
        </p:nvSpPr>
        <p:spPr>
          <a:xfrm>
            <a:off x="8454179" y="100701"/>
            <a:ext cx="3557904" cy="3557904"/>
          </a:xfrm>
          <a:prstGeom prst="ellipse">
            <a:avLst/>
          </a:prstGeom>
          <a:noFill/>
          <a:ln w="158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4220374"/>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99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18288" y="644663"/>
            <a:ext cx="12001592" cy="1088358"/>
          </a:xfrm>
          <a:prstGeom prst="rect">
            <a:avLst/>
          </a:prstGeom>
        </p:spPr>
        <p:txBody>
          <a:bodyPr vert="horz" lIns="91440" tIns="45720" rIns="91440" bIns="45720" rtlCol="0" anchor="t">
            <a:normAutofit/>
          </a:bodyPr>
          <a:lstStyle/>
          <a:p>
            <a:r>
              <a:rPr lang="en-US" dirty="0"/>
              <a:t>Click to edit Master title style</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6190488" y="104576"/>
            <a:ext cx="4836883" cy="365125"/>
          </a:xfrm>
          <a:prstGeom prst="rect">
            <a:avLst/>
          </a:prstGeom>
        </p:spPr>
        <p:txBody>
          <a:bodyPr vert="horz" lIns="91440" tIns="45720" rIns="91440" bIns="45720" rtlCol="0" anchor="t"/>
          <a:lstStyle>
            <a:lvl1pPr algn="l" rtl="0">
              <a:lnSpc>
                <a:spcPct val="80000"/>
              </a:lnSpc>
              <a:defRPr sz="1000">
                <a:solidFill>
                  <a:schemeClr val="tx1"/>
                </a:solidFill>
                <a:latin typeface="+mn-lt"/>
              </a:defRPr>
            </a:lvl1pPr>
          </a:lstStyle>
          <a:p>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14501" y="110364"/>
            <a:ext cx="5276852" cy="365125"/>
          </a:xfrm>
          <a:prstGeom prst="rect">
            <a:avLst/>
          </a:prstGeom>
        </p:spPr>
        <p:txBody>
          <a:bodyPr vert="horz" lIns="91440" tIns="45720" rIns="91440" bIns="45720" rtlCol="0" anchor="t"/>
          <a:lstStyle>
            <a:lvl1pPr algn="l" rtl="0">
              <a:lnSpc>
                <a:spcPct val="80000"/>
              </a:lnSpc>
              <a:defRPr sz="1000">
                <a:solidFill>
                  <a:schemeClr val="tx1"/>
                </a:solidFill>
                <a:latin typeface="+mn-lt"/>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762792" y="110364"/>
            <a:ext cx="429207" cy="365125"/>
          </a:xfrm>
          <a:prstGeom prst="rect">
            <a:avLst/>
          </a:prstGeom>
        </p:spPr>
        <p:txBody>
          <a:bodyPr vert="horz" lIns="91440" tIns="45720" rIns="91440" bIns="45720" rtlCol="0" anchor="t"/>
          <a:lstStyle>
            <a:lvl1pPr algn="r" rtl="0">
              <a:lnSpc>
                <a:spcPct val="80000"/>
              </a:lnSpc>
              <a:defRPr sz="1000">
                <a:solidFill>
                  <a:schemeClr val="tx1"/>
                </a:solidFill>
                <a:latin typeface="+mn-lt"/>
              </a:defRPr>
            </a:lvl1pPr>
          </a:lstStyle>
          <a:p>
            <a:fld id="{CC057153-B650-4DEB-B370-79DDCFDCE934}" type="slidenum">
              <a:rPr lang="en-US" smtClean="0"/>
              <a:pPr/>
              <a:t>‹#›</a:t>
            </a:fld>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0" y="1907521"/>
            <a:ext cx="12001592" cy="48401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18653949"/>
      </p:ext>
    </p:extLst>
  </p:cSld>
  <p:clrMap bg1="lt1" tx1="dk1" bg2="lt2" tx2="dk2" accent1="accent1" accent2="accent2" accent3="accent3" accent4="accent4" accent5="accent5" accent6="accent6" hlink="hlink" folHlink="folHlink"/>
  <p:sldLayoutIdLst>
    <p:sldLayoutId id="2147483852" r:id="rId1"/>
    <p:sldLayoutId id="2147483851" r:id="rId2"/>
    <p:sldLayoutId id="2147483784" r:id="rId3"/>
    <p:sldLayoutId id="2147483785" r:id="rId4"/>
    <p:sldLayoutId id="2147483831" r:id="rId5"/>
    <p:sldLayoutId id="2147483783" r:id="rId6"/>
    <p:sldLayoutId id="2147483786" r:id="rId7"/>
    <p:sldLayoutId id="2147483787" r:id="rId8"/>
    <p:sldLayoutId id="2147483788" r:id="rId9"/>
    <p:sldLayoutId id="2147483789" r:id="rId10"/>
    <p:sldLayoutId id="2147483853" r:id="rId11"/>
    <p:sldLayoutId id="2147483858" r:id="rId12"/>
    <p:sldLayoutId id="2147483790" r:id="rId13"/>
    <p:sldLayoutId id="2147483838" r:id="rId14"/>
    <p:sldLayoutId id="2147483791" r:id="rId15"/>
    <p:sldLayoutId id="2147483839" r:id="rId16"/>
    <p:sldLayoutId id="2147483792" r:id="rId17"/>
    <p:sldLayoutId id="2147483793" r:id="rId18"/>
    <p:sldLayoutId id="2147483794" r:id="rId19"/>
    <p:sldLayoutId id="2147483795" r:id="rId20"/>
    <p:sldLayoutId id="2147483796" r:id="rId21"/>
    <p:sldLayoutId id="2147483797" r:id="rId22"/>
    <p:sldLayoutId id="2147483798" r:id="rId23"/>
    <p:sldLayoutId id="2147483799" r:id="rId24"/>
    <p:sldLayoutId id="2147483800" r:id="rId25"/>
    <p:sldLayoutId id="2147483801" r:id="rId26"/>
    <p:sldLayoutId id="2147483802" r:id="rId27"/>
    <p:sldLayoutId id="2147483803" r:id="rId28"/>
    <p:sldLayoutId id="2147483804" r:id="rId29"/>
    <p:sldLayoutId id="2147483805" r:id="rId30"/>
    <p:sldLayoutId id="2147483806" r:id="rId31"/>
    <p:sldLayoutId id="2147483808" r:id="rId32"/>
    <p:sldLayoutId id="2147483809" r:id="rId33"/>
    <p:sldLayoutId id="2147483810" r:id="rId34"/>
    <p:sldLayoutId id="2147483811" r:id="rId35"/>
    <p:sldLayoutId id="2147483812" r:id="rId36"/>
    <p:sldLayoutId id="2147483813" r:id="rId37"/>
    <p:sldLayoutId id="2147483855" r:id="rId38"/>
    <p:sldLayoutId id="2147483841" r:id="rId39"/>
    <p:sldLayoutId id="2147483842" r:id="rId40"/>
    <p:sldLayoutId id="2147483828" r:id="rId41"/>
    <p:sldLayoutId id="2147483814" r:id="rId42"/>
    <p:sldLayoutId id="2147483815" r:id="rId43"/>
    <p:sldLayoutId id="2147483816" r:id="rId44"/>
    <p:sldLayoutId id="2147483844" r:id="rId45"/>
    <p:sldLayoutId id="2147483817" r:id="rId46"/>
    <p:sldLayoutId id="2147483818" r:id="rId47"/>
    <p:sldLayoutId id="2147483819" r:id="rId48"/>
    <p:sldLayoutId id="2147483820" r:id="rId49"/>
    <p:sldLayoutId id="2147483821" r:id="rId50"/>
    <p:sldLayoutId id="2147483822" r:id="rId51"/>
    <p:sldLayoutId id="2147483847" r:id="rId52"/>
    <p:sldLayoutId id="2147483848" r:id="rId53"/>
    <p:sldLayoutId id="2147483825" r:id="rId54"/>
    <p:sldLayoutId id="2147483826" r:id="rId55"/>
    <p:sldLayoutId id="2147483827" r:id="rId56"/>
    <p:sldLayoutId id="2147483850" r:id="rId57"/>
    <p:sldLayoutId id="2147483829" r:id="rId58"/>
    <p:sldLayoutId id="2147483830" r:id="rId59"/>
  </p:sldLayoutIdLst>
  <p:hf sldNum="0" hdr="0" ftr="0" dt="0"/>
  <p:txStyles>
    <p:titleStyle>
      <a:lvl1pPr algn="l" defTabSz="914400" rtl="0" eaLnBrk="1" latinLnBrk="0" hangingPunct="1">
        <a:lnSpc>
          <a:spcPct val="80000"/>
        </a:lnSpc>
        <a:spcBef>
          <a:spcPct val="0"/>
        </a:spcBef>
        <a:buNone/>
        <a:defRPr sz="5600" b="0" i="0" kern="1200" spc="-200" baseline="0">
          <a:solidFill>
            <a:schemeClr val="tx1"/>
          </a:solidFill>
          <a:latin typeface="+mj-lt"/>
          <a:ea typeface="+mj-ea"/>
          <a:cs typeface="+mj-cs"/>
        </a:defRPr>
      </a:lvl1pPr>
    </p:titleStyle>
    <p:bodyStyle>
      <a:lvl1pPr marL="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1pPr>
      <a:lvl2pPr marL="2286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2pPr>
      <a:lvl3pPr marL="4572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3pPr>
      <a:lvl4pPr marL="6858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4pPr>
      <a:lvl5pPr marL="9144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37.xml"/></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41.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41.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37BBF7D-CD40-3C93-92DF-345A82536F23}"/>
              </a:ext>
            </a:extLst>
          </p:cNvPr>
          <p:cNvSpPr>
            <a:spLocks noGrp="1"/>
          </p:cNvSpPr>
          <p:nvPr>
            <p:ph type="title"/>
          </p:nvPr>
        </p:nvSpPr>
        <p:spPr>
          <a:xfrm>
            <a:off x="2462784" y="906272"/>
            <a:ext cx="9018016" cy="1875965"/>
          </a:xfrm>
        </p:spPr>
        <p:txBody>
          <a:bodyPr anchor="t">
            <a:normAutofit/>
          </a:bodyPr>
          <a:lstStyle/>
          <a:p>
            <a:pPr algn="ctr"/>
            <a:r>
              <a:rPr lang="en-US" sz="3100" b="1" dirty="0">
                <a:latin typeface="Cavolini" panose="03000502040302020204" pitchFamily="66" charset="0"/>
                <a:cs typeface="Cavolini" panose="03000502040302020204" pitchFamily="66" charset="0"/>
              </a:rPr>
              <a:t>Independent Learning in Aberdare Town Church in Wales Primary School: Curriculum for Wales</a:t>
            </a:r>
          </a:p>
        </p:txBody>
      </p:sp>
      <p:pic>
        <p:nvPicPr>
          <p:cNvPr id="7" name="Picture Placeholder 6" descr="A blue circle with white and red cross&#10;&#10;AI-generated content may be incorrect.">
            <a:extLst>
              <a:ext uri="{FF2B5EF4-FFF2-40B4-BE49-F238E27FC236}">
                <a16:creationId xmlns:a16="http://schemas.microsoft.com/office/drawing/2014/main" id="{140505A6-ED4E-3331-ED94-47712CC0CF8D}"/>
              </a:ext>
            </a:extLst>
          </p:cNvPr>
          <p:cNvPicPr>
            <a:picLocks noGrp="1" noChangeAspect="1"/>
          </p:cNvPicPr>
          <p:nvPr>
            <p:ph type="pic" sz="quarter" idx="13"/>
          </p:nvPr>
        </p:nvPicPr>
        <p:blipFill>
          <a:blip r:embed="rId3"/>
          <a:srcRect t="66" r="-2" b="692"/>
          <a:stretch>
            <a:fillRect/>
          </a:stretch>
        </p:blipFill>
        <p:spPr>
          <a:xfrm>
            <a:off x="649183" y="2890640"/>
            <a:ext cx="3424181" cy="3342450"/>
          </a:xfrm>
          <a:prstGeom prst="rect">
            <a:avLst/>
          </a:prstGeom>
          <a:noFill/>
        </p:spPr>
      </p:pic>
      <p:sp>
        <p:nvSpPr>
          <p:cNvPr id="2" name="Subtitle 1">
            <a:extLst>
              <a:ext uri="{FF2B5EF4-FFF2-40B4-BE49-F238E27FC236}">
                <a16:creationId xmlns:a16="http://schemas.microsoft.com/office/drawing/2014/main" id="{F1CC1A4E-4CC4-2F9A-CD51-D71E8171CBA0}"/>
              </a:ext>
            </a:extLst>
          </p:cNvPr>
          <p:cNvSpPr>
            <a:spLocks noGrp="1"/>
          </p:cNvSpPr>
          <p:nvPr>
            <p:ph sz="quarter" idx="14"/>
          </p:nvPr>
        </p:nvSpPr>
        <p:spPr>
          <a:xfrm>
            <a:off x="5021072" y="4739570"/>
            <a:ext cx="5523775" cy="1493520"/>
          </a:xfrm>
        </p:spPr>
        <p:txBody>
          <a:bodyPr anchor="t">
            <a:normAutofit/>
          </a:bodyPr>
          <a:lstStyle/>
          <a:p>
            <a:r>
              <a:rPr lang="en-US" sz="2800" dirty="0">
                <a:latin typeface="Cavolini" panose="03000502040302020204" pitchFamily="66" charset="0"/>
                <a:cs typeface="Cavolini" panose="03000502040302020204" pitchFamily="66" charset="0"/>
              </a:rPr>
              <a:t>Promoting self-directed learning, independence in all our pupils.</a:t>
            </a:r>
          </a:p>
        </p:txBody>
      </p:sp>
    </p:spTree>
    <p:extLst>
      <p:ext uri="{BB962C8B-B14F-4D97-AF65-F5344CB8AC3E}">
        <p14:creationId xmlns:p14="http://schemas.microsoft.com/office/powerpoint/2010/main" val="2931655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00"/>
                                        <p:tgtEl>
                                          <p:spTgt spid="2">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700"/>
                                        <p:tgtEl>
                                          <p:spTgt spid="4"/>
                                        </p:tgtEl>
                                      </p:cBhvr>
                                    </p:animEffect>
                                  </p:childTnLst>
                                </p:cTn>
                              </p:par>
                              <p:par>
                                <p:cTn id="11" presetID="42" presetClass="entr" presetSubtype="0" fill="hold" grpId="1" nodeType="withEffect">
                                  <p:stCondLst>
                                    <p:cond delay="250"/>
                                  </p:stCondLst>
                                  <p:iterate>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250"/>
                                        <p:tgtEl>
                                          <p:spTgt spid="2"/>
                                        </p:tgtEl>
                                      </p:cBhvr>
                                    </p:animEffect>
                                    <p:anim calcmode="lin" valueType="num">
                                      <p:cBhvr>
                                        <p:cTn id="14" dur="250" fill="hold"/>
                                        <p:tgtEl>
                                          <p:spTgt spid="2"/>
                                        </p:tgtEl>
                                        <p:attrNameLst>
                                          <p:attrName>ppt_x</p:attrName>
                                        </p:attrNameLst>
                                      </p:cBhvr>
                                      <p:tavLst>
                                        <p:tav tm="0">
                                          <p:val>
                                            <p:strVal val="#ppt_x"/>
                                          </p:val>
                                        </p:tav>
                                        <p:tav tm="100000">
                                          <p:val>
                                            <p:strVal val="#ppt_x"/>
                                          </p:val>
                                        </p:tav>
                                      </p:tavLst>
                                    </p:anim>
                                    <p:anim calcmode="lin" valueType="num">
                                      <p:cBhvr>
                                        <p:cTn id="15" dur="25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build="p"/>
      <p:bldP spid="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1">
            <a:extLst>
              <a:ext uri="{FF2B5EF4-FFF2-40B4-BE49-F238E27FC236}">
                <a16:creationId xmlns:a16="http://schemas.microsoft.com/office/drawing/2014/main" id="{E2958F67-6DC2-8292-62B1-AB68CC336566}"/>
              </a:ext>
            </a:extLst>
          </p:cNvPr>
          <p:cNvSpPr>
            <a:spLocks noGrp="1"/>
          </p:cNvSpPr>
          <p:nvPr>
            <p:ph type="subTitle" idx="1"/>
          </p:nvPr>
        </p:nvSpPr>
        <p:spPr>
          <a:xfrm>
            <a:off x="6194168" y="4751933"/>
            <a:ext cx="4206240" cy="1184585"/>
          </a:xfrm>
        </p:spPr>
        <p:txBody>
          <a:bodyPr/>
          <a:lstStyle/>
          <a:p>
            <a:endParaRPr lang="en-US"/>
          </a:p>
        </p:txBody>
      </p:sp>
      <p:pic>
        <p:nvPicPr>
          <p:cNvPr id="6" name="Picture 5" descr="A child in a blue jacket&#10;&#10;AI-generated content may be incorrect.">
            <a:extLst>
              <a:ext uri="{FF2B5EF4-FFF2-40B4-BE49-F238E27FC236}">
                <a16:creationId xmlns:a16="http://schemas.microsoft.com/office/drawing/2014/main" id="{CDECDC68-9064-4374-4DB8-DCFD01852ABD}"/>
              </a:ext>
            </a:extLst>
          </p:cNvPr>
          <p:cNvPicPr>
            <a:picLocks noChangeAspect="1"/>
          </p:cNvPicPr>
          <p:nvPr/>
        </p:nvPicPr>
        <p:blipFill>
          <a:blip r:embed="rId3"/>
          <a:srcRect l="31084" r="9582" b="-1"/>
          <a:stretch>
            <a:fillRect/>
          </a:stretch>
        </p:blipFill>
        <p:spPr>
          <a:xfrm>
            <a:off x="20" y="10"/>
            <a:ext cx="6095980" cy="6857990"/>
          </a:xfrm>
          <a:prstGeom prst="rect">
            <a:avLst/>
          </a:prstGeom>
          <a:noFill/>
        </p:spPr>
      </p:pic>
      <p:sp>
        <p:nvSpPr>
          <p:cNvPr id="4" name="Title 3">
            <a:extLst>
              <a:ext uri="{FF2B5EF4-FFF2-40B4-BE49-F238E27FC236}">
                <a16:creationId xmlns:a16="http://schemas.microsoft.com/office/drawing/2014/main" id="{8CEDA7C5-9221-6707-A639-C6F72818BA62}"/>
              </a:ext>
            </a:extLst>
          </p:cNvPr>
          <p:cNvSpPr>
            <a:spLocks noGrp="1"/>
          </p:cNvSpPr>
          <p:nvPr>
            <p:ph type="title"/>
          </p:nvPr>
        </p:nvSpPr>
        <p:spPr>
          <a:xfrm>
            <a:off x="6150366" y="938046"/>
            <a:ext cx="5706354" cy="3666744"/>
          </a:xfrm>
        </p:spPr>
        <p:txBody>
          <a:bodyPr anchor="b">
            <a:normAutofit/>
          </a:bodyPr>
          <a:lstStyle/>
          <a:p>
            <a:r>
              <a:rPr lang="en-US" dirty="0">
                <a:latin typeface="Cavolini" panose="03000502040302020204" pitchFamily="66" charset="0"/>
                <a:cs typeface="Cavolini" panose="03000502040302020204" pitchFamily="66" charset="0"/>
              </a:rPr>
              <a:t>Understanding Independent Learning</a:t>
            </a:r>
          </a:p>
        </p:txBody>
      </p:sp>
    </p:spTree>
    <p:extLst>
      <p:ext uri="{BB962C8B-B14F-4D97-AF65-F5344CB8AC3E}">
        <p14:creationId xmlns:p14="http://schemas.microsoft.com/office/powerpoint/2010/main" val="37294705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D2149-D597-4FEF-9F63-2F347DC1DEA7}"/>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D7B9D39-A72A-4A5C-93CB-47E7D900D624}"/>
              </a:ext>
            </a:extLst>
          </p:cNvPr>
          <p:cNvSpPr>
            <a:spLocks noGrp="1"/>
          </p:cNvSpPr>
          <p:nvPr>
            <p:ph idx="1"/>
          </p:nvPr>
        </p:nvSpPr>
        <p:spPr>
          <a:xfrm>
            <a:off x="417576" y="672822"/>
            <a:ext cx="11013670" cy="4451514"/>
          </a:xfrm>
        </p:spPr>
        <p:txBody>
          <a:bodyPr>
            <a:noAutofit/>
          </a:bodyPr>
          <a:lstStyle/>
          <a:p>
            <a:r>
              <a:rPr lang="en-GB" sz="4000" dirty="0">
                <a:latin typeface="Cavolini" panose="03000502040302020204" pitchFamily="66" charset="0"/>
                <a:cs typeface="Cavolini" panose="03000502040302020204" pitchFamily="66" charset="0"/>
              </a:rPr>
              <a:t>When you:</a:t>
            </a:r>
          </a:p>
          <a:p>
            <a:r>
              <a:rPr lang="en-GB" sz="4000" dirty="0">
                <a:latin typeface="Cavolini" panose="03000502040302020204" pitchFamily="66" charset="0"/>
                <a:cs typeface="Cavolini" panose="03000502040302020204" pitchFamily="66" charset="0"/>
              </a:rPr>
              <a:t>Cut it for me</a:t>
            </a:r>
          </a:p>
          <a:p>
            <a:r>
              <a:rPr lang="en-GB" sz="4000" dirty="0">
                <a:latin typeface="Cavolini" panose="03000502040302020204" pitchFamily="66" charset="0"/>
                <a:cs typeface="Cavolini" panose="03000502040302020204" pitchFamily="66" charset="0"/>
              </a:rPr>
              <a:t>Write it for me,</a:t>
            </a:r>
          </a:p>
          <a:p>
            <a:r>
              <a:rPr lang="en-GB" sz="4000" dirty="0">
                <a:latin typeface="Cavolini" panose="03000502040302020204" pitchFamily="66" charset="0"/>
                <a:cs typeface="Cavolini" panose="03000502040302020204" pitchFamily="66" charset="0"/>
              </a:rPr>
              <a:t>Open it for me,</a:t>
            </a:r>
          </a:p>
          <a:p>
            <a:r>
              <a:rPr lang="en-GB" sz="4000" dirty="0">
                <a:latin typeface="Cavolini" panose="03000502040302020204" pitchFamily="66" charset="0"/>
                <a:cs typeface="Cavolini" panose="03000502040302020204" pitchFamily="66" charset="0"/>
              </a:rPr>
              <a:t>Set it up for me,</a:t>
            </a:r>
          </a:p>
          <a:p>
            <a:r>
              <a:rPr lang="en-GB" sz="4000" dirty="0">
                <a:latin typeface="Cavolini" panose="03000502040302020204" pitchFamily="66" charset="0"/>
                <a:cs typeface="Cavolini" panose="03000502040302020204" pitchFamily="66" charset="0"/>
              </a:rPr>
              <a:t>Draw it for me or find it for me</a:t>
            </a:r>
          </a:p>
          <a:p>
            <a:r>
              <a:rPr lang="en-GB" sz="4000" dirty="0">
                <a:latin typeface="Cavolini" panose="03000502040302020204" pitchFamily="66" charset="0"/>
                <a:cs typeface="Cavolini" panose="03000502040302020204" pitchFamily="66" charset="0"/>
              </a:rPr>
              <a:t>All I learn is that you do it better than me.</a:t>
            </a:r>
          </a:p>
        </p:txBody>
      </p:sp>
    </p:spTree>
    <p:extLst>
      <p:ext uri="{BB962C8B-B14F-4D97-AF65-F5344CB8AC3E}">
        <p14:creationId xmlns:p14="http://schemas.microsoft.com/office/powerpoint/2010/main" val="9815908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BA85C-7D5D-47BE-9CAF-252B4DC66CCC}"/>
              </a:ext>
            </a:extLst>
          </p:cNvPr>
          <p:cNvSpPr>
            <a:spLocks noGrp="1"/>
          </p:cNvSpPr>
          <p:nvPr>
            <p:ph type="title"/>
          </p:nvPr>
        </p:nvSpPr>
        <p:spPr>
          <a:xfrm>
            <a:off x="440158" y="290944"/>
            <a:ext cx="11113008" cy="849793"/>
          </a:xfrm>
        </p:spPr>
        <p:txBody>
          <a:bodyPr/>
          <a:lstStyle/>
          <a:p>
            <a:r>
              <a:rPr lang="en-GB" dirty="0">
                <a:latin typeface="Cavolini" panose="03000502040302020204" pitchFamily="66" charset="0"/>
                <a:cs typeface="Cavolini" panose="03000502040302020204" pitchFamily="66" charset="0"/>
              </a:rPr>
              <a:t>The Big Question</a:t>
            </a:r>
          </a:p>
        </p:txBody>
      </p:sp>
      <p:sp>
        <p:nvSpPr>
          <p:cNvPr id="3" name="Content Placeholder 2">
            <a:extLst>
              <a:ext uri="{FF2B5EF4-FFF2-40B4-BE49-F238E27FC236}">
                <a16:creationId xmlns:a16="http://schemas.microsoft.com/office/drawing/2014/main" id="{1CFFAA05-8BBF-44D7-BD00-AC1DA8A91670}"/>
              </a:ext>
            </a:extLst>
          </p:cNvPr>
          <p:cNvSpPr>
            <a:spLocks noGrp="1"/>
          </p:cNvSpPr>
          <p:nvPr>
            <p:ph idx="1"/>
          </p:nvPr>
        </p:nvSpPr>
        <p:spPr>
          <a:xfrm>
            <a:off x="295656" y="1069062"/>
            <a:ext cx="11013670" cy="5497994"/>
          </a:xfrm>
        </p:spPr>
        <p:txBody>
          <a:bodyPr>
            <a:normAutofit/>
          </a:bodyPr>
          <a:lstStyle/>
          <a:p>
            <a:r>
              <a:rPr lang="en-GB" sz="3600" dirty="0">
                <a:latin typeface="Cavolini" panose="03000502040302020204" pitchFamily="66" charset="0"/>
                <a:cs typeface="Cavolini" panose="03000502040302020204" pitchFamily="66" charset="0"/>
              </a:rPr>
              <a:t>Is tourism a good thing for Cardiff?</a:t>
            </a:r>
          </a:p>
          <a:p>
            <a:r>
              <a:rPr lang="en-GB" sz="3200" dirty="0">
                <a:latin typeface="Cavolini" panose="03000502040302020204" pitchFamily="66" charset="0"/>
                <a:cs typeface="Cavolini" panose="03000502040302020204" pitchFamily="66" charset="0"/>
              </a:rPr>
              <a:t>How do people survive outdoors?​</a:t>
            </a:r>
          </a:p>
          <a:p>
            <a:r>
              <a:rPr lang="en-GB" sz="3200" dirty="0">
                <a:latin typeface="Cavolini" panose="03000502040302020204" pitchFamily="66" charset="0"/>
                <a:cs typeface="Cavolini" panose="03000502040302020204" pitchFamily="66" charset="0"/>
              </a:rPr>
              <a:t>Why do National Parks matter?​</a:t>
            </a:r>
          </a:p>
          <a:p>
            <a:r>
              <a:rPr lang="en-GB" sz="3200" dirty="0">
                <a:latin typeface="Cavolini" panose="03000502040302020204" pitchFamily="66" charset="0"/>
                <a:cs typeface="Cavolini" panose="03000502040302020204" pitchFamily="66" charset="0"/>
              </a:rPr>
              <a:t>What does the Welsh Government do for us?​</a:t>
            </a:r>
          </a:p>
          <a:p>
            <a:r>
              <a:rPr lang="en-GB" sz="3200" dirty="0">
                <a:latin typeface="Cavolini" panose="03000502040302020204" pitchFamily="66" charset="0"/>
                <a:cs typeface="Cavolini" panose="03000502040302020204" pitchFamily="66" charset="0"/>
              </a:rPr>
              <a:t>In what ways has international trade and travel influenced our diet?</a:t>
            </a:r>
          </a:p>
          <a:p>
            <a:r>
              <a:rPr lang="en-GB" sz="3200" dirty="0">
                <a:latin typeface="Cavolini" panose="03000502040302020204" pitchFamily="66" charset="0"/>
                <a:cs typeface="Cavolini" panose="03000502040302020204" pitchFamily="66" charset="0"/>
              </a:rPr>
              <a:t>Is conflict avoidable?</a:t>
            </a:r>
          </a:p>
          <a:p>
            <a:r>
              <a:rPr lang="en-GB" sz="3600" dirty="0">
                <a:latin typeface="Cavolini" panose="03000502040302020204" pitchFamily="66" charset="0"/>
                <a:cs typeface="Cavolini" panose="03000502040302020204" pitchFamily="66" charset="0"/>
              </a:rPr>
              <a:t>When was the best time to be a child?</a:t>
            </a:r>
          </a:p>
          <a:p>
            <a:r>
              <a:rPr lang="en-GB" sz="3600" dirty="0">
                <a:latin typeface="Cavolini" panose="03000502040302020204" pitchFamily="66" charset="0"/>
                <a:cs typeface="Cavolini" panose="03000502040302020204" pitchFamily="66" charset="0"/>
              </a:rPr>
              <a:t>Who helps us?</a:t>
            </a:r>
          </a:p>
        </p:txBody>
      </p:sp>
    </p:spTree>
    <p:extLst>
      <p:ext uri="{BB962C8B-B14F-4D97-AF65-F5344CB8AC3E}">
        <p14:creationId xmlns:p14="http://schemas.microsoft.com/office/powerpoint/2010/main" val="2976727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778AC-B6DD-F893-38C8-5A71444CF788}"/>
              </a:ext>
            </a:extLst>
          </p:cNvPr>
          <p:cNvSpPr>
            <a:spLocks noGrp="1"/>
          </p:cNvSpPr>
          <p:nvPr>
            <p:ph type="title"/>
          </p:nvPr>
        </p:nvSpPr>
        <p:spPr>
          <a:xfrm>
            <a:off x="118682" y="142241"/>
            <a:ext cx="10864277" cy="689863"/>
          </a:xfrm>
        </p:spPr>
        <p:txBody>
          <a:bodyPr vert="horz" lIns="91440" tIns="45720" rIns="91440" bIns="45720" rtlCol="0" anchor="t">
            <a:normAutofit fontScale="90000"/>
          </a:bodyPr>
          <a:lstStyle/>
          <a:p>
            <a:r>
              <a:rPr lang="en-US" sz="4800" b="0" i="0" kern="1200" spc="-200" baseline="0" dirty="0">
                <a:latin typeface="Cavolini" panose="03000502040302020204" pitchFamily="66" charset="0"/>
                <a:cs typeface="Cavolini" panose="03000502040302020204" pitchFamily="66" charset="0"/>
              </a:rPr>
              <a:t>What is Independent Learning?</a:t>
            </a:r>
          </a:p>
        </p:txBody>
      </p:sp>
      <p:sp>
        <p:nvSpPr>
          <p:cNvPr id="5" name="TextBox 4">
            <a:extLst>
              <a:ext uri="{FF2B5EF4-FFF2-40B4-BE49-F238E27FC236}">
                <a16:creationId xmlns:a16="http://schemas.microsoft.com/office/drawing/2014/main" id="{4EDCD3F4-E0EA-4BFC-A40D-8F0719E2C736}"/>
              </a:ext>
            </a:extLst>
          </p:cNvPr>
          <p:cNvSpPr txBox="1"/>
          <p:nvPr>
            <p:extLst>
              <p:ext uri="{E7BDC344-281C-4309-B0C6-D0EE65EED2A8}">
                <p202:designPr xmlns:p202="http://schemas.microsoft.com/office/powerpoint/2020/02/main" xmlns="">
                  <p202:designTagLst>
                    <p202:designTag name="ARCH:1:CLS" val="InformationBlock"/>
                    <p202:designTag name="ARCH:1:VSVAR" val="TitledTextBox"/>
                  </p202:designTagLst>
                </p202:designPr>
              </p:ext>
            </p:extLst>
          </p:nvPr>
        </p:nvSpPr>
        <p:spPr>
          <a:xfrm>
            <a:off x="193039" y="832104"/>
            <a:ext cx="4952811" cy="3434638"/>
          </a:xfrm>
          <a:prstGeom prst="rect">
            <a:avLst/>
          </a:prstGeom>
        </p:spPr>
        <p:txBody>
          <a:bodyPr>
            <a:noAutofit/>
          </a:bodyPr>
          <a:lstStyle/>
          <a:p>
            <a:pPr marL="0" indent="0">
              <a:lnSpc>
                <a:spcPct val="90000"/>
              </a:lnSpc>
              <a:spcBef>
                <a:spcPts val="2500"/>
              </a:spcBef>
              <a:spcAft>
                <a:spcPts val="600"/>
              </a:spcAft>
              <a:buNone/>
            </a:pPr>
            <a:r>
              <a:rPr lang="en-GB" sz="1400" b="1" dirty="0">
                <a:latin typeface="Cavolini" panose="03000502040302020204" pitchFamily="66" charset="0"/>
                <a:cs typeface="Cavolini" panose="03000502040302020204" pitchFamily="66" charset="0"/>
              </a:rPr>
              <a:t>Pupil Ownership</a:t>
            </a:r>
          </a:p>
          <a:p>
            <a:pPr marL="0" lvl="1" indent="0">
              <a:lnSpc>
                <a:spcPct val="90000"/>
              </a:lnSpc>
              <a:spcBef>
                <a:spcPts val="1000"/>
              </a:spcBef>
              <a:spcAft>
                <a:spcPts val="600"/>
              </a:spcAft>
              <a:buNone/>
            </a:pPr>
            <a:r>
              <a:rPr lang="en-GB" sz="1400" dirty="0">
                <a:latin typeface="Cavolini" panose="03000502040302020204" pitchFamily="66" charset="0"/>
                <a:cs typeface="Cavolini" panose="03000502040302020204" pitchFamily="66" charset="0"/>
              </a:rPr>
              <a:t>Independent learning empowers students to take charge of their educational journey by setting their own goals and reflecting on progress.</a:t>
            </a:r>
          </a:p>
          <a:p>
            <a:pPr marL="0" indent="0">
              <a:lnSpc>
                <a:spcPct val="90000"/>
              </a:lnSpc>
              <a:spcBef>
                <a:spcPts val="2500"/>
              </a:spcBef>
              <a:spcAft>
                <a:spcPts val="600"/>
              </a:spcAft>
              <a:buNone/>
            </a:pPr>
            <a:r>
              <a:rPr lang="en-GB" sz="1400" b="1" dirty="0">
                <a:latin typeface="Cavolini" panose="03000502040302020204" pitchFamily="66" charset="0"/>
                <a:cs typeface="Cavolini" panose="03000502040302020204" pitchFamily="66" charset="0"/>
              </a:rPr>
              <a:t>Self-Motivation and Curiosity</a:t>
            </a:r>
          </a:p>
          <a:p>
            <a:pPr marL="0" lvl="1" indent="0">
              <a:lnSpc>
                <a:spcPct val="90000"/>
              </a:lnSpc>
              <a:spcBef>
                <a:spcPts val="1000"/>
              </a:spcBef>
              <a:spcAft>
                <a:spcPts val="600"/>
              </a:spcAft>
              <a:buNone/>
            </a:pPr>
            <a:r>
              <a:rPr lang="en-GB" sz="1400" dirty="0">
                <a:latin typeface="Cavolini" panose="03000502040302020204" pitchFamily="66" charset="0"/>
                <a:cs typeface="Cavolini" panose="03000502040302020204" pitchFamily="66" charset="0"/>
              </a:rPr>
              <a:t>It encourages students to be self-motivated, curious, and resilient in exploring knowledge independently.</a:t>
            </a:r>
          </a:p>
          <a:p>
            <a:pPr marL="0" indent="0">
              <a:lnSpc>
                <a:spcPct val="90000"/>
              </a:lnSpc>
              <a:spcBef>
                <a:spcPts val="2500"/>
              </a:spcBef>
              <a:spcAft>
                <a:spcPts val="600"/>
              </a:spcAft>
              <a:buNone/>
            </a:pPr>
            <a:r>
              <a:rPr lang="en-GB" sz="1400" b="1" dirty="0">
                <a:latin typeface="Cavolini" panose="03000502040302020204" pitchFamily="66" charset="0"/>
                <a:cs typeface="Cavolini" panose="03000502040302020204" pitchFamily="66" charset="0"/>
              </a:rPr>
              <a:t>Collaboration and Guidance</a:t>
            </a:r>
          </a:p>
          <a:p>
            <a:pPr marL="0" lvl="1" indent="0">
              <a:lnSpc>
                <a:spcPct val="90000"/>
              </a:lnSpc>
              <a:spcBef>
                <a:spcPts val="1000"/>
              </a:spcBef>
              <a:spcAft>
                <a:spcPts val="600"/>
              </a:spcAft>
              <a:buNone/>
            </a:pPr>
            <a:r>
              <a:rPr lang="en-GB" sz="1400" dirty="0">
                <a:latin typeface="Cavolini" panose="03000502040302020204" pitchFamily="66" charset="0"/>
                <a:cs typeface="Cavolini" panose="03000502040302020204" pitchFamily="66" charset="0"/>
              </a:rPr>
              <a:t>Independent learning includes collaboration with peers and seeking guidance when necessary, not isolation.</a:t>
            </a:r>
          </a:p>
          <a:p>
            <a:pPr marL="0" indent="0">
              <a:lnSpc>
                <a:spcPct val="90000"/>
              </a:lnSpc>
              <a:spcBef>
                <a:spcPts val="2500"/>
              </a:spcBef>
              <a:spcAft>
                <a:spcPts val="600"/>
              </a:spcAft>
              <a:buNone/>
            </a:pPr>
            <a:r>
              <a:rPr lang="en-GB" sz="1400" b="1" dirty="0">
                <a:latin typeface="Cavolini" panose="03000502040302020204" pitchFamily="66" charset="0"/>
                <a:cs typeface="Cavolini" panose="03000502040302020204" pitchFamily="66" charset="0"/>
              </a:rPr>
              <a:t>Life Skills Development</a:t>
            </a:r>
          </a:p>
          <a:p>
            <a:pPr marL="0" lvl="1" indent="0">
              <a:lnSpc>
                <a:spcPct val="90000"/>
              </a:lnSpc>
              <a:spcBef>
                <a:spcPts val="1000"/>
              </a:spcBef>
              <a:spcAft>
                <a:spcPts val="600"/>
              </a:spcAft>
              <a:buNone/>
            </a:pPr>
            <a:r>
              <a:rPr lang="en-GB" sz="1400" dirty="0">
                <a:latin typeface="Cavolini" panose="03000502040302020204" pitchFamily="66" charset="0"/>
                <a:cs typeface="Cavolini" panose="03000502040302020204" pitchFamily="66" charset="0"/>
              </a:rPr>
              <a:t>Fostering independent learning helps develop decision-making, critical thinking, and adaptability skills in children.</a:t>
            </a:r>
          </a:p>
        </p:txBody>
      </p:sp>
      <p:pic>
        <p:nvPicPr>
          <p:cNvPr id="6" name="Picture 5" descr="A group of young boys in a classroom&#10;&#10;AI-generated content may be incorrect.">
            <a:extLst>
              <a:ext uri="{FF2B5EF4-FFF2-40B4-BE49-F238E27FC236}">
                <a16:creationId xmlns:a16="http://schemas.microsoft.com/office/drawing/2014/main" id="{3DCADDBE-3B78-96B3-45A2-C3AFD5BF1BE6}"/>
              </a:ext>
            </a:extLst>
          </p:cNvPr>
          <p:cNvPicPr>
            <a:picLocks noChangeAspect="1"/>
          </p:cNvPicPr>
          <p:nvPr/>
        </p:nvPicPr>
        <p:blipFill>
          <a:blip r:embed="rId3"/>
          <a:srcRect l="11462" r="12874" b="-1"/>
          <a:stretch>
            <a:fillRect/>
          </a:stretch>
        </p:blipFill>
        <p:spPr>
          <a:xfrm>
            <a:off x="5366157" y="832104"/>
            <a:ext cx="6707160" cy="5917042"/>
          </a:xfrm>
          <a:prstGeom prst="rect">
            <a:avLst/>
          </a:prstGeom>
          <a:noFill/>
        </p:spPr>
      </p:pic>
    </p:spTree>
    <p:extLst>
      <p:ext uri="{BB962C8B-B14F-4D97-AF65-F5344CB8AC3E}">
        <p14:creationId xmlns:p14="http://schemas.microsoft.com/office/powerpoint/2010/main" val="187137286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BE816-484E-C375-58F0-EC9ADCE2E6EA}"/>
              </a:ext>
            </a:extLst>
          </p:cNvPr>
          <p:cNvSpPr>
            <a:spLocks noGrp="1"/>
          </p:cNvSpPr>
          <p:nvPr>
            <p:ph type="title"/>
          </p:nvPr>
        </p:nvSpPr>
        <p:spPr>
          <a:xfrm>
            <a:off x="92245" y="144273"/>
            <a:ext cx="6828430" cy="1450848"/>
          </a:xfrm>
        </p:spPr>
        <p:txBody>
          <a:bodyPr vert="horz" lIns="91440" tIns="45720" rIns="91440" bIns="45720" rtlCol="0" anchor="t">
            <a:normAutofit fontScale="90000"/>
          </a:bodyPr>
          <a:lstStyle/>
          <a:p>
            <a:r>
              <a:rPr lang="en-US" b="0" i="0" kern="1200" spc="-200" baseline="0" dirty="0">
                <a:latin typeface="Cavolini" panose="03000502040302020204" pitchFamily="66" charset="0"/>
                <a:cs typeface="Cavolini" panose="03000502040302020204" pitchFamily="66" charset="0"/>
              </a:rPr>
              <a:t>Why Is It Important</a:t>
            </a:r>
            <a:r>
              <a:rPr lang="en-US" b="0" i="0" kern="1200" spc="-200" baseline="0" dirty="0">
                <a:latin typeface="+mj-lt"/>
                <a:ea typeface="+mj-ea"/>
                <a:cs typeface="+mj-cs"/>
              </a:rPr>
              <a:t>?</a:t>
            </a:r>
          </a:p>
        </p:txBody>
      </p:sp>
      <p:sp>
        <p:nvSpPr>
          <p:cNvPr id="5" name="TextBox 4">
            <a:extLst>
              <a:ext uri="{FF2B5EF4-FFF2-40B4-BE49-F238E27FC236}">
                <a16:creationId xmlns:a16="http://schemas.microsoft.com/office/drawing/2014/main" id="{96718522-8BB7-4528-B37D-C1DBF9B2BA77}"/>
              </a:ext>
            </a:extLst>
          </p:cNvPr>
          <p:cNvSpPr txBox="1"/>
          <p:nvPr>
            <p:extLst>
              <p:ext uri="{E7BDC344-281C-4309-B0C6-D0EE65EED2A8}">
                <p202:designPr xmlns:p202="http://schemas.microsoft.com/office/powerpoint/2020/02/main" xmlns="">
                  <p202:designTagLst>
                    <p202:designTag name="ARCH:1:CLS" val="InformationBlock"/>
                    <p202:designTag name="ARCH:1:VSVAR" val="TitledTextBox"/>
                  </p202:designTagLst>
                </p202:designPr>
              </p:ext>
            </p:extLst>
          </p:nvPr>
        </p:nvSpPr>
        <p:spPr>
          <a:xfrm>
            <a:off x="92245" y="1595121"/>
            <a:ext cx="4449227" cy="3138438"/>
          </a:xfrm>
          <a:prstGeom prst="rect">
            <a:avLst/>
          </a:prstGeom>
        </p:spPr>
        <p:txBody>
          <a:bodyPr>
            <a:noAutofit/>
          </a:bodyPr>
          <a:lstStyle/>
          <a:p>
            <a:pPr marL="0" indent="0">
              <a:lnSpc>
                <a:spcPct val="90000"/>
              </a:lnSpc>
              <a:spcBef>
                <a:spcPts val="2500"/>
              </a:spcBef>
              <a:spcAft>
                <a:spcPts val="600"/>
              </a:spcAft>
              <a:buNone/>
            </a:pPr>
            <a:r>
              <a:rPr lang="en-US" sz="1600" b="1" dirty="0">
                <a:latin typeface="Cavolini" panose="03000502040302020204" pitchFamily="66" charset="0"/>
                <a:cs typeface="Cavolini" panose="03000502040302020204" pitchFamily="66" charset="0"/>
              </a:rPr>
              <a:t>Building Confidence and Motivation</a:t>
            </a:r>
          </a:p>
          <a:p>
            <a:pPr marL="0" lvl="1" indent="0">
              <a:lnSpc>
                <a:spcPct val="90000"/>
              </a:lnSpc>
              <a:spcBef>
                <a:spcPts val="1000"/>
              </a:spcBef>
              <a:spcAft>
                <a:spcPts val="600"/>
              </a:spcAft>
              <a:buNone/>
            </a:pPr>
            <a:r>
              <a:rPr lang="en-US" sz="1600" dirty="0">
                <a:latin typeface="Cavolini" panose="03000502040302020204" pitchFamily="66" charset="0"/>
                <a:cs typeface="Cavolini" panose="03000502040302020204" pitchFamily="66" charset="0"/>
              </a:rPr>
              <a:t>Independent learning fosters pupil confidence and motivation by encouraging self-directed problem solving and pride in achievements.</a:t>
            </a:r>
          </a:p>
          <a:p>
            <a:pPr marL="0" indent="0">
              <a:lnSpc>
                <a:spcPct val="90000"/>
              </a:lnSpc>
              <a:spcBef>
                <a:spcPts val="2500"/>
              </a:spcBef>
              <a:spcAft>
                <a:spcPts val="600"/>
              </a:spcAft>
              <a:buNone/>
            </a:pPr>
            <a:r>
              <a:rPr lang="en-US" sz="1600" b="1" dirty="0">
                <a:latin typeface="Cavolini" panose="03000502040302020204" pitchFamily="66" charset="0"/>
                <a:cs typeface="Cavolini" panose="03000502040302020204" pitchFamily="66" charset="0"/>
              </a:rPr>
              <a:t>Enhancing Critical Thinking</a:t>
            </a:r>
          </a:p>
          <a:p>
            <a:pPr marL="0" lvl="1" indent="0">
              <a:lnSpc>
                <a:spcPct val="90000"/>
              </a:lnSpc>
              <a:spcBef>
                <a:spcPts val="1000"/>
              </a:spcBef>
              <a:spcAft>
                <a:spcPts val="600"/>
              </a:spcAft>
              <a:buNone/>
            </a:pPr>
            <a:r>
              <a:rPr lang="en-US" sz="1600" dirty="0">
                <a:latin typeface="Cavolini" panose="03000502040302020204" pitchFamily="66" charset="0"/>
                <a:cs typeface="Cavolini" panose="03000502040302020204" pitchFamily="66" charset="0"/>
              </a:rPr>
              <a:t>It nurtures critical thinking and problem-solving skills, preparing students for lifelong learning and future challenges.</a:t>
            </a:r>
          </a:p>
          <a:p>
            <a:pPr marL="0" indent="0">
              <a:lnSpc>
                <a:spcPct val="90000"/>
              </a:lnSpc>
              <a:spcBef>
                <a:spcPts val="2500"/>
              </a:spcBef>
              <a:spcAft>
                <a:spcPts val="600"/>
              </a:spcAft>
              <a:buNone/>
            </a:pPr>
            <a:r>
              <a:rPr lang="en-US" sz="1600" b="1" dirty="0">
                <a:latin typeface="Cavolini" panose="03000502040302020204" pitchFamily="66" charset="0"/>
                <a:cs typeface="Cavolini" panose="03000502040302020204" pitchFamily="66" charset="0"/>
              </a:rPr>
              <a:t>Supporting Differentiated Instruction</a:t>
            </a:r>
          </a:p>
          <a:p>
            <a:pPr marL="0" lvl="1" indent="0">
              <a:lnSpc>
                <a:spcPct val="90000"/>
              </a:lnSpc>
              <a:spcBef>
                <a:spcPts val="1000"/>
              </a:spcBef>
              <a:spcAft>
                <a:spcPts val="600"/>
              </a:spcAft>
              <a:buNone/>
            </a:pPr>
            <a:r>
              <a:rPr lang="en-US" sz="1600" dirty="0">
                <a:latin typeface="Cavolini" panose="03000502040302020204" pitchFamily="66" charset="0"/>
                <a:cs typeface="Cavolini" panose="03000502040302020204" pitchFamily="66" charset="0"/>
              </a:rPr>
              <a:t>Independent learning supports diverse learning needs, allowing teachers to tailor instruction effectively.</a:t>
            </a:r>
          </a:p>
        </p:txBody>
      </p:sp>
      <p:pic>
        <p:nvPicPr>
          <p:cNvPr id="7" name="Picture Placeholder 6" descr="A child holding an orange in a classroom&#10;&#10;AI-generated content may be incorrect.">
            <a:extLst>
              <a:ext uri="{FF2B5EF4-FFF2-40B4-BE49-F238E27FC236}">
                <a16:creationId xmlns:a16="http://schemas.microsoft.com/office/drawing/2014/main" id="{5BBF92CF-4C74-569C-4227-AE5C6DCAC8F2}"/>
              </a:ext>
            </a:extLst>
          </p:cNvPr>
          <p:cNvPicPr>
            <a:picLocks noGrp="1" noChangeAspect="1"/>
          </p:cNvPicPr>
          <p:nvPr>
            <p:ph type="pic" sz="quarter" idx="13"/>
          </p:nvPr>
        </p:nvPicPr>
        <p:blipFill>
          <a:blip r:embed="rId3"/>
          <a:srcRect l="16780" r="16780"/>
          <a:stretch/>
        </p:blipFill>
        <p:spPr>
          <a:prstGeom prst="rect">
            <a:avLst/>
          </a:prstGeom>
          <a:blipFill>
            <a:blip r:embed="rId4">
              <a:alphaModFix amt="70000"/>
            </a:blip>
            <a:stretch>
              <a:fillRect/>
            </a:stretch>
          </a:blipFill>
        </p:spPr>
      </p:pic>
    </p:spTree>
    <p:extLst>
      <p:ext uri="{BB962C8B-B14F-4D97-AF65-F5344CB8AC3E}">
        <p14:creationId xmlns:p14="http://schemas.microsoft.com/office/powerpoint/2010/main" val="10836926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052F918-7979-66DB-E28E-135C0AA2EA06}"/>
              </a:ext>
            </a:extLst>
          </p:cNvPr>
          <p:cNvSpPr>
            <a:spLocks noGrp="1"/>
          </p:cNvSpPr>
          <p:nvPr>
            <p:ph type="title"/>
          </p:nvPr>
        </p:nvSpPr>
        <p:spPr>
          <a:xfrm>
            <a:off x="195171" y="609600"/>
            <a:ext cx="10207653" cy="1584960"/>
          </a:xfrm>
        </p:spPr>
        <p:txBody>
          <a:bodyPr anchor="b">
            <a:normAutofit fontScale="90000"/>
          </a:bodyPr>
          <a:lstStyle/>
          <a:p>
            <a:r>
              <a:rPr lang="en-US" dirty="0">
                <a:latin typeface="Cavolini" panose="03000502040302020204" pitchFamily="66" charset="0"/>
                <a:cs typeface="Cavolini" panose="03000502040302020204" pitchFamily="66" charset="0"/>
              </a:rPr>
              <a:t>School Strategies for Independent Learning</a:t>
            </a:r>
            <a:br>
              <a:rPr lang="en-US" dirty="0">
                <a:latin typeface="Cavolini" panose="03000502040302020204" pitchFamily="66" charset="0"/>
                <a:cs typeface="Cavolini" panose="03000502040302020204" pitchFamily="66" charset="0"/>
              </a:rPr>
            </a:br>
            <a:r>
              <a:rPr lang="en-US" dirty="0">
                <a:latin typeface="Cavolini" panose="03000502040302020204" pitchFamily="66" charset="0"/>
                <a:cs typeface="Cavolini" panose="03000502040302020204" pitchFamily="66" charset="0"/>
              </a:rPr>
              <a:t>Inquiry </a:t>
            </a:r>
          </a:p>
        </p:txBody>
      </p:sp>
      <p:pic>
        <p:nvPicPr>
          <p:cNvPr id="3" name="Picture 2">
            <a:extLst>
              <a:ext uri="{FF2B5EF4-FFF2-40B4-BE49-F238E27FC236}">
                <a16:creationId xmlns:a16="http://schemas.microsoft.com/office/drawing/2014/main" id="{5F8982AE-97B3-4AC8-87EE-898B5F2455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9200" y="2675776"/>
            <a:ext cx="4346349" cy="3725442"/>
          </a:xfrm>
          <a:prstGeom prst="rect">
            <a:avLst/>
          </a:prstGeom>
        </p:spPr>
      </p:pic>
      <p:pic>
        <p:nvPicPr>
          <p:cNvPr id="6" name="Picture 5">
            <a:extLst>
              <a:ext uri="{FF2B5EF4-FFF2-40B4-BE49-F238E27FC236}">
                <a16:creationId xmlns:a16="http://schemas.microsoft.com/office/drawing/2014/main" id="{C5406A53-5737-44D4-90DC-7189F34FAD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171" y="3185341"/>
            <a:ext cx="4640989" cy="3215877"/>
          </a:xfrm>
          <a:prstGeom prst="rect">
            <a:avLst/>
          </a:prstGeom>
        </p:spPr>
      </p:pic>
    </p:spTree>
    <p:extLst>
      <p:ext uri="{BB962C8B-B14F-4D97-AF65-F5344CB8AC3E}">
        <p14:creationId xmlns:p14="http://schemas.microsoft.com/office/powerpoint/2010/main" val="19104466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56E66-1ECD-9C6A-D696-CBA0388550DF}"/>
              </a:ext>
            </a:extLst>
          </p:cNvPr>
          <p:cNvSpPr>
            <a:spLocks noGrp="1"/>
          </p:cNvSpPr>
          <p:nvPr>
            <p:ph type="title"/>
          </p:nvPr>
        </p:nvSpPr>
        <p:spPr>
          <a:xfrm>
            <a:off x="118683" y="176784"/>
            <a:ext cx="8776208" cy="1310640"/>
          </a:xfrm>
        </p:spPr>
        <p:txBody>
          <a:bodyPr vert="horz" lIns="91440" tIns="45720" rIns="91440" bIns="45720" rtlCol="0" anchor="t">
            <a:normAutofit/>
          </a:bodyPr>
          <a:lstStyle/>
          <a:p>
            <a:r>
              <a:rPr lang="en-US" sz="4300" b="0" i="0" kern="1200" spc="-200" baseline="0" dirty="0">
                <a:latin typeface="Cavolini" panose="03000502040302020204" pitchFamily="66" charset="0"/>
                <a:cs typeface="Cavolini" panose="03000502040302020204" pitchFamily="66" charset="0"/>
              </a:rPr>
              <a:t>Promoting Independence in the Classroom</a:t>
            </a:r>
          </a:p>
        </p:txBody>
      </p:sp>
      <p:sp>
        <p:nvSpPr>
          <p:cNvPr id="5" name="TextBox 4">
            <a:extLst>
              <a:ext uri="{FF2B5EF4-FFF2-40B4-BE49-F238E27FC236}">
                <a16:creationId xmlns:a16="http://schemas.microsoft.com/office/drawing/2014/main" id="{6D406A19-A359-4E50-A93A-24EAA383ADBD}"/>
              </a:ext>
            </a:extLst>
          </p:cNvPr>
          <p:cNvSpPr txBox="1"/>
          <p:nvPr>
            <p:extLst>
              <p:ext uri="{E7BDC344-281C-4309-B0C6-D0EE65EED2A8}">
                <p202:designPr xmlns:p202="http://schemas.microsoft.com/office/powerpoint/2020/02/main" xmlns="">
                  <p202:designTagLst>
                    <p202:designTag name="ARCH:1:CLS" val="InformationBlock"/>
                    <p202:designTag name="ARCH:1:VSVAR" val="TitledTextBox"/>
                  </p202:designTagLst>
                </p202:designPr>
              </p:ext>
            </p:extLst>
          </p:nvPr>
        </p:nvSpPr>
        <p:spPr>
          <a:xfrm>
            <a:off x="118682" y="1410704"/>
            <a:ext cx="5012117" cy="4786896"/>
          </a:xfrm>
          <a:prstGeom prst="rect">
            <a:avLst/>
          </a:prstGeom>
        </p:spPr>
        <p:txBody>
          <a:bodyPr>
            <a:normAutofit fontScale="92500" lnSpcReduction="10000"/>
          </a:bodyPr>
          <a:lstStyle/>
          <a:p>
            <a:pPr marL="0" indent="0">
              <a:lnSpc>
                <a:spcPct val="90000"/>
              </a:lnSpc>
              <a:spcBef>
                <a:spcPts val="2500"/>
              </a:spcBef>
              <a:spcAft>
                <a:spcPts val="600"/>
              </a:spcAft>
              <a:buNone/>
            </a:pPr>
            <a:r>
              <a:rPr lang="en-GB" sz="1400" b="1" dirty="0">
                <a:latin typeface="Cavolini" panose="03000502040302020204" pitchFamily="66" charset="0"/>
                <a:cs typeface="Cavolini" panose="03000502040302020204" pitchFamily="66" charset="0"/>
              </a:rPr>
              <a:t>Pupil-Led </a:t>
            </a:r>
          </a:p>
          <a:p>
            <a:pPr marL="0" lvl="1" indent="0">
              <a:lnSpc>
                <a:spcPct val="90000"/>
              </a:lnSpc>
              <a:spcBef>
                <a:spcPts val="1000"/>
              </a:spcBef>
              <a:spcAft>
                <a:spcPts val="600"/>
              </a:spcAft>
              <a:buNone/>
            </a:pPr>
            <a:r>
              <a:rPr lang="en-GB" sz="1400" dirty="0">
                <a:latin typeface="Cavolini" panose="03000502040302020204" pitchFamily="66" charset="0"/>
                <a:cs typeface="Cavolini" panose="03000502040302020204" pitchFamily="66" charset="0"/>
              </a:rPr>
              <a:t>Students help to lead the learning, choosing areas they are interested in and guiding their own learning process.</a:t>
            </a:r>
          </a:p>
          <a:p>
            <a:pPr marL="0" indent="0">
              <a:lnSpc>
                <a:spcPct val="90000"/>
              </a:lnSpc>
              <a:spcBef>
                <a:spcPts val="2500"/>
              </a:spcBef>
              <a:spcAft>
                <a:spcPts val="600"/>
              </a:spcAft>
              <a:buNone/>
            </a:pPr>
            <a:r>
              <a:rPr lang="en-GB" sz="1400" b="1" dirty="0">
                <a:latin typeface="Cavolini" panose="03000502040302020204" pitchFamily="66" charset="0"/>
                <a:cs typeface="Cavolini" panose="03000502040302020204" pitchFamily="66" charset="0"/>
              </a:rPr>
              <a:t>Assessment for Learning</a:t>
            </a:r>
          </a:p>
          <a:p>
            <a:pPr marL="0" lvl="1" indent="0">
              <a:lnSpc>
                <a:spcPct val="90000"/>
              </a:lnSpc>
              <a:spcBef>
                <a:spcPts val="1000"/>
              </a:spcBef>
              <a:spcAft>
                <a:spcPts val="600"/>
              </a:spcAft>
              <a:buNone/>
            </a:pPr>
            <a:r>
              <a:rPr lang="en-GB" sz="1400" dirty="0">
                <a:latin typeface="Cavolini" panose="03000502040302020204" pitchFamily="66" charset="0"/>
                <a:cs typeface="Cavolini" panose="03000502040302020204" pitchFamily="66" charset="0"/>
              </a:rPr>
              <a:t>Assessment strategies help staff and pupils evaluate progress and set goals to enhance independent learning.</a:t>
            </a:r>
          </a:p>
          <a:p>
            <a:pPr marL="0" indent="0">
              <a:lnSpc>
                <a:spcPct val="90000"/>
              </a:lnSpc>
              <a:spcBef>
                <a:spcPts val="2500"/>
              </a:spcBef>
              <a:spcAft>
                <a:spcPts val="600"/>
              </a:spcAft>
              <a:buNone/>
            </a:pPr>
            <a:r>
              <a:rPr lang="en-GB" sz="1400" b="1" dirty="0">
                <a:latin typeface="Cavolini" panose="03000502040302020204" pitchFamily="66" charset="0"/>
                <a:cs typeface="Cavolini" panose="03000502040302020204" pitchFamily="66" charset="0"/>
              </a:rPr>
              <a:t>Child-Centred ALN Planning</a:t>
            </a:r>
          </a:p>
          <a:p>
            <a:pPr marL="0" lvl="1" indent="0">
              <a:lnSpc>
                <a:spcPct val="90000"/>
              </a:lnSpc>
              <a:spcBef>
                <a:spcPts val="1000"/>
              </a:spcBef>
              <a:spcAft>
                <a:spcPts val="600"/>
              </a:spcAft>
              <a:buNone/>
            </a:pPr>
            <a:r>
              <a:rPr lang="en-GB" sz="1400" dirty="0">
                <a:latin typeface="Cavolini" panose="03000502040302020204" pitchFamily="66" charset="0"/>
                <a:cs typeface="Cavolini" panose="03000502040302020204" pitchFamily="66" charset="0"/>
              </a:rPr>
              <a:t>Personalised support through child-centred planning ensures learners with Additional Learning Needs thrive independently.</a:t>
            </a:r>
          </a:p>
          <a:p>
            <a:pPr marL="0" indent="0">
              <a:lnSpc>
                <a:spcPct val="90000"/>
              </a:lnSpc>
              <a:spcBef>
                <a:spcPts val="2500"/>
              </a:spcBef>
              <a:spcAft>
                <a:spcPts val="600"/>
              </a:spcAft>
              <a:buNone/>
            </a:pPr>
            <a:r>
              <a:rPr lang="en-GB" sz="1400" b="1" dirty="0">
                <a:latin typeface="Cavolini" panose="03000502040302020204" pitchFamily="66" charset="0"/>
                <a:cs typeface="Cavolini" panose="03000502040302020204" pitchFamily="66" charset="0"/>
              </a:rPr>
              <a:t>Use of Digital Tools</a:t>
            </a:r>
          </a:p>
          <a:p>
            <a:pPr marL="0" lvl="1" indent="0">
              <a:lnSpc>
                <a:spcPct val="90000"/>
              </a:lnSpc>
              <a:spcBef>
                <a:spcPts val="1000"/>
              </a:spcBef>
              <a:spcAft>
                <a:spcPts val="600"/>
              </a:spcAft>
              <a:buNone/>
            </a:pPr>
            <a:r>
              <a:rPr lang="en-GB" sz="1400" dirty="0">
                <a:latin typeface="Cavolini" panose="03000502040302020204" pitchFamily="66" charset="0"/>
                <a:cs typeface="Cavolini" panose="03000502040302020204" pitchFamily="66" charset="0"/>
              </a:rPr>
              <a:t>Digital platforms like J2E on </a:t>
            </a:r>
            <a:r>
              <a:rPr lang="en-GB" sz="1400" dirty="0" err="1">
                <a:latin typeface="Cavolini" panose="03000502040302020204" pitchFamily="66" charset="0"/>
                <a:cs typeface="Cavolini" panose="03000502040302020204" pitchFamily="66" charset="0"/>
              </a:rPr>
              <a:t>Hwb</a:t>
            </a:r>
            <a:r>
              <a:rPr lang="en-GB" sz="1400" dirty="0">
                <a:latin typeface="Cavolini" panose="03000502040302020204" pitchFamily="66" charset="0"/>
                <a:cs typeface="Cavolini" panose="03000502040302020204" pitchFamily="66" charset="0"/>
              </a:rPr>
              <a:t> and SEESAW enable pupils to record reflections and track their learning journey</a:t>
            </a:r>
            <a:r>
              <a:rPr lang="en-GB" sz="800" dirty="0"/>
              <a:t>.</a:t>
            </a:r>
          </a:p>
        </p:txBody>
      </p:sp>
      <p:pic>
        <p:nvPicPr>
          <p:cNvPr id="7" name="Picture Placeholder 6" descr="Two girls smiling and holding paper&#10;&#10;AI-generated content may be incorrect.">
            <a:extLst>
              <a:ext uri="{FF2B5EF4-FFF2-40B4-BE49-F238E27FC236}">
                <a16:creationId xmlns:a16="http://schemas.microsoft.com/office/drawing/2014/main" id="{DF26C40E-3B87-D8FA-41C5-2B3C04A5FFDE}"/>
              </a:ext>
            </a:extLst>
          </p:cNvPr>
          <p:cNvPicPr>
            <a:picLocks noGrp="1" noChangeAspect="1"/>
          </p:cNvPicPr>
          <p:nvPr>
            <p:ph type="pic" idx="1"/>
          </p:nvPr>
        </p:nvPicPr>
        <p:blipFill>
          <a:blip r:embed="rId3"/>
          <a:srcRect l="12014" r="12322" b="-1"/>
          <a:stretch>
            <a:fillRect/>
          </a:stretch>
        </p:blipFill>
        <p:spPr>
          <a:xfrm>
            <a:off x="5366157" y="832104"/>
            <a:ext cx="6707160" cy="5917042"/>
          </a:xfrm>
          <a:prstGeom prst="rect">
            <a:avLst/>
          </a:prstGeom>
          <a:noFill/>
        </p:spPr>
      </p:pic>
    </p:spTree>
    <p:extLst>
      <p:ext uri="{BB962C8B-B14F-4D97-AF65-F5344CB8AC3E}">
        <p14:creationId xmlns:p14="http://schemas.microsoft.com/office/powerpoint/2010/main" val="36617415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DABE8-267D-CCF4-B36B-692D053C3B3E}"/>
              </a:ext>
            </a:extLst>
          </p:cNvPr>
          <p:cNvSpPr>
            <a:spLocks noGrp="1"/>
          </p:cNvSpPr>
          <p:nvPr>
            <p:ph type="title"/>
          </p:nvPr>
        </p:nvSpPr>
        <p:spPr>
          <a:xfrm>
            <a:off x="6024156" y="205232"/>
            <a:ext cx="5386715" cy="1450848"/>
          </a:xfrm>
        </p:spPr>
        <p:txBody>
          <a:bodyPr vert="horz" lIns="91440" tIns="45720" rIns="91440" bIns="45720" rtlCol="0" anchor="t">
            <a:normAutofit fontScale="90000"/>
          </a:bodyPr>
          <a:lstStyle/>
          <a:p>
            <a:r>
              <a:rPr lang="en-US" b="0" i="0" kern="1200" spc="-200" baseline="0" dirty="0">
                <a:latin typeface="Cavolini" panose="03000502040302020204" pitchFamily="66" charset="0"/>
                <a:cs typeface="Cavolini" panose="03000502040302020204" pitchFamily="66" charset="0"/>
              </a:rPr>
              <a:t>Benefits for Pupils</a:t>
            </a:r>
          </a:p>
        </p:txBody>
      </p:sp>
      <p:pic>
        <p:nvPicPr>
          <p:cNvPr id="10" name="Picture Placeholder 9" descr="A child standing on a toy house&#10;&#10;AI-generated content may be incorrect.">
            <a:extLst>
              <a:ext uri="{FF2B5EF4-FFF2-40B4-BE49-F238E27FC236}">
                <a16:creationId xmlns:a16="http://schemas.microsoft.com/office/drawing/2014/main" id="{EE628CB7-F794-689A-64EE-FAB72E7E7BB5}"/>
              </a:ext>
            </a:extLst>
          </p:cNvPr>
          <p:cNvPicPr>
            <a:picLocks noGrp="1" noChangeAspect="1"/>
          </p:cNvPicPr>
          <p:nvPr>
            <p:ph type="pic" sz="quarter" idx="14"/>
          </p:nvPr>
        </p:nvPicPr>
        <p:blipFill>
          <a:blip r:embed="rId3"/>
          <a:srcRect l="28755" r="13754" b="-1"/>
          <a:stretch>
            <a:fillRect/>
          </a:stretch>
        </p:blipFill>
        <p:spPr>
          <a:xfrm>
            <a:off x="20" y="10"/>
            <a:ext cx="5906622" cy="6857990"/>
          </a:xfrm>
          <a:prstGeom prst="rect">
            <a:avLst/>
          </a:prstGeom>
          <a:noFill/>
        </p:spPr>
      </p:pic>
      <p:sp>
        <p:nvSpPr>
          <p:cNvPr id="5" name="TextBox 4">
            <a:extLst>
              <a:ext uri="{FF2B5EF4-FFF2-40B4-BE49-F238E27FC236}">
                <a16:creationId xmlns:a16="http://schemas.microsoft.com/office/drawing/2014/main" id="{10EBD47C-75D3-4FA8-BC13-0C5195A3D785}"/>
              </a:ext>
            </a:extLst>
          </p:cNvPr>
          <p:cNvSpPr txBox="1"/>
          <p:nvPr>
            <p:extLst>
              <p:ext uri="{E7BDC344-281C-4309-B0C6-D0EE65EED2A8}">
                <p202:designPr xmlns:p202="http://schemas.microsoft.com/office/powerpoint/2020/02/main" xmlns="">
                  <p202:designTagLst>
                    <p202:designTag name="ARCH:1:CLS" val="InformationBlock"/>
                    <p202:designTag name="ARCH:1:VSVAR" val="TitledTextBox"/>
                  </p202:designTagLst>
                </p202:designPr>
              </p:ext>
            </p:extLst>
          </p:nvPr>
        </p:nvSpPr>
        <p:spPr>
          <a:xfrm>
            <a:off x="6024156" y="1380744"/>
            <a:ext cx="5906642" cy="4096512"/>
          </a:xfrm>
          <a:prstGeom prst="rect">
            <a:avLst/>
          </a:prstGeom>
        </p:spPr>
        <p:txBody>
          <a:bodyPr>
            <a:noAutofit/>
          </a:bodyPr>
          <a:lstStyle/>
          <a:p>
            <a:pPr marL="0" indent="0">
              <a:lnSpc>
                <a:spcPct val="90000"/>
              </a:lnSpc>
              <a:spcBef>
                <a:spcPts val="2500"/>
              </a:spcBef>
              <a:spcAft>
                <a:spcPts val="600"/>
              </a:spcAft>
              <a:buFont typeface="+mj-lt"/>
              <a:buNone/>
            </a:pPr>
            <a:r>
              <a:rPr lang="en-GB" sz="1600" b="1" dirty="0">
                <a:latin typeface="Cavolini" panose="03000502040302020204" pitchFamily="66" charset="0"/>
                <a:cs typeface="Cavolini" panose="03000502040302020204" pitchFamily="66" charset="0"/>
              </a:rPr>
              <a:t>Improved Academic Performance</a:t>
            </a:r>
          </a:p>
          <a:p>
            <a:pPr marL="0" lvl="1" indent="0">
              <a:lnSpc>
                <a:spcPct val="90000"/>
              </a:lnSpc>
              <a:spcBef>
                <a:spcPts val="1000"/>
              </a:spcBef>
              <a:spcAft>
                <a:spcPts val="600"/>
              </a:spcAft>
              <a:buFont typeface="+mj-lt"/>
              <a:buNone/>
            </a:pPr>
            <a:r>
              <a:rPr lang="en-GB" sz="1600" dirty="0">
                <a:latin typeface="Cavolini" panose="03000502040302020204" pitchFamily="66" charset="0"/>
                <a:cs typeface="Cavolini" panose="03000502040302020204" pitchFamily="66" charset="0"/>
              </a:rPr>
              <a:t>Independent learning encourages active engagement and helps pupils develop deeper understanding of subjects.</a:t>
            </a:r>
          </a:p>
          <a:p>
            <a:pPr marL="0" indent="0">
              <a:lnSpc>
                <a:spcPct val="90000"/>
              </a:lnSpc>
              <a:spcBef>
                <a:spcPts val="2500"/>
              </a:spcBef>
              <a:spcAft>
                <a:spcPts val="600"/>
              </a:spcAft>
              <a:buFont typeface="+mj-lt"/>
              <a:buNone/>
            </a:pPr>
            <a:r>
              <a:rPr lang="en-GB" sz="1600" b="1" dirty="0">
                <a:latin typeface="Cavolini" panose="03000502040302020204" pitchFamily="66" charset="0"/>
                <a:cs typeface="Cavolini" panose="03000502040302020204" pitchFamily="66" charset="0"/>
              </a:rPr>
              <a:t>Enhanced Motivation and Confidence</a:t>
            </a:r>
          </a:p>
          <a:p>
            <a:pPr marL="0" lvl="1" indent="0">
              <a:lnSpc>
                <a:spcPct val="90000"/>
              </a:lnSpc>
              <a:spcBef>
                <a:spcPts val="1000"/>
              </a:spcBef>
              <a:spcAft>
                <a:spcPts val="600"/>
              </a:spcAft>
              <a:buFont typeface="+mj-lt"/>
              <a:buNone/>
            </a:pPr>
            <a:r>
              <a:rPr lang="en-GB" sz="1600" dirty="0">
                <a:latin typeface="Cavolini" panose="03000502040302020204" pitchFamily="66" charset="0"/>
                <a:cs typeface="Cavolini" panose="03000502040302020204" pitchFamily="66" charset="0"/>
              </a:rPr>
              <a:t>Pupils gain motivation and confidence by taking pride in their own achievements through self-directed learning.</a:t>
            </a:r>
          </a:p>
          <a:p>
            <a:pPr marL="0" indent="0">
              <a:lnSpc>
                <a:spcPct val="90000"/>
              </a:lnSpc>
              <a:spcBef>
                <a:spcPts val="2500"/>
              </a:spcBef>
              <a:spcAft>
                <a:spcPts val="600"/>
              </a:spcAft>
              <a:buFont typeface="+mj-lt"/>
              <a:buNone/>
            </a:pPr>
            <a:r>
              <a:rPr lang="en-GB" sz="1600" b="1" dirty="0">
                <a:latin typeface="Cavolini" panose="03000502040302020204" pitchFamily="66" charset="0"/>
                <a:cs typeface="Cavolini" panose="03000502040302020204" pitchFamily="66" charset="0"/>
              </a:rPr>
              <a:t>Development of Organisational Skills</a:t>
            </a:r>
          </a:p>
          <a:p>
            <a:pPr marL="0" lvl="1" indent="0">
              <a:lnSpc>
                <a:spcPct val="90000"/>
              </a:lnSpc>
              <a:spcBef>
                <a:spcPts val="1000"/>
              </a:spcBef>
              <a:spcAft>
                <a:spcPts val="600"/>
              </a:spcAft>
              <a:buFont typeface="+mj-lt"/>
              <a:buNone/>
            </a:pPr>
            <a:r>
              <a:rPr lang="en-GB" sz="1600" dirty="0">
                <a:latin typeface="Cavolini" panose="03000502040302020204" pitchFamily="66" charset="0"/>
                <a:cs typeface="Cavolini" panose="03000502040302020204" pitchFamily="66" charset="0"/>
              </a:rPr>
              <a:t>Self-directed tasks help pupils build organisational and creative thinking skills crucial for success.</a:t>
            </a:r>
          </a:p>
          <a:p>
            <a:pPr marL="0" lvl="1" indent="0">
              <a:lnSpc>
                <a:spcPct val="90000"/>
              </a:lnSpc>
              <a:spcBef>
                <a:spcPts val="1000"/>
              </a:spcBef>
              <a:spcAft>
                <a:spcPts val="600"/>
              </a:spcAft>
              <a:buFont typeface="+mj-lt"/>
              <a:buNone/>
            </a:pPr>
            <a:r>
              <a:rPr lang="en-GB" sz="1600" b="1" dirty="0">
                <a:latin typeface="Cavolini" panose="03000502040302020204" pitchFamily="66" charset="0"/>
                <a:cs typeface="Cavolini" panose="03000502040302020204" pitchFamily="66" charset="0"/>
              </a:rPr>
              <a:t>Social Inclusion and Belonging</a:t>
            </a:r>
          </a:p>
          <a:p>
            <a:pPr marL="0" lvl="1" indent="0">
              <a:lnSpc>
                <a:spcPct val="90000"/>
              </a:lnSpc>
              <a:spcBef>
                <a:spcPts val="1000"/>
              </a:spcBef>
              <a:spcAft>
                <a:spcPts val="600"/>
              </a:spcAft>
              <a:buFont typeface="+mj-lt"/>
              <a:buNone/>
            </a:pPr>
            <a:r>
              <a:rPr lang="en-GB" sz="1600" dirty="0">
                <a:latin typeface="Cavolini" panose="03000502040302020204" pitchFamily="66" charset="0"/>
                <a:cs typeface="Cavolini" panose="03000502040302020204" pitchFamily="66" charset="0"/>
              </a:rPr>
              <a:t>Independent learning fosters social inclusion by promoting a sense of belonging and reducing alienation.</a:t>
            </a:r>
          </a:p>
        </p:txBody>
      </p:sp>
    </p:spTree>
    <p:extLst>
      <p:ext uri="{BB962C8B-B14F-4D97-AF65-F5344CB8AC3E}">
        <p14:creationId xmlns:p14="http://schemas.microsoft.com/office/powerpoint/2010/main" val="406204894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0CA836-7DD7-B578-541D-C5EBFD85E907}"/>
              </a:ext>
            </a:extLst>
          </p:cNvPr>
          <p:cNvSpPr>
            <a:spLocks noGrp="1"/>
          </p:cNvSpPr>
          <p:nvPr>
            <p:ph type="title"/>
          </p:nvPr>
        </p:nvSpPr>
        <p:spPr>
          <a:xfrm>
            <a:off x="306832" y="121920"/>
            <a:ext cx="11509248" cy="2350656"/>
          </a:xfrm>
        </p:spPr>
        <p:txBody>
          <a:bodyPr anchor="b">
            <a:normAutofit/>
          </a:bodyPr>
          <a:lstStyle/>
          <a:p>
            <a:r>
              <a:rPr lang="en-US" dirty="0">
                <a:latin typeface="Cavolini" panose="03000502040302020204" pitchFamily="66" charset="0"/>
                <a:cs typeface="Cavolini" panose="03000502040302020204" pitchFamily="66" charset="0"/>
              </a:rPr>
              <a:t>Parental Involvement and School Commitment</a:t>
            </a:r>
          </a:p>
        </p:txBody>
      </p:sp>
    </p:spTree>
    <p:extLst>
      <p:ext uri="{BB962C8B-B14F-4D97-AF65-F5344CB8AC3E}">
        <p14:creationId xmlns:p14="http://schemas.microsoft.com/office/powerpoint/2010/main" val="18818177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45A39-3C50-926C-AE58-EAEDC93D95C7}"/>
              </a:ext>
            </a:extLst>
          </p:cNvPr>
          <p:cNvSpPr>
            <a:spLocks noGrp="1"/>
          </p:cNvSpPr>
          <p:nvPr>
            <p:ph type="title"/>
          </p:nvPr>
        </p:nvSpPr>
        <p:spPr>
          <a:xfrm>
            <a:off x="95266" y="164592"/>
            <a:ext cx="9170653" cy="1138769"/>
          </a:xfrm>
        </p:spPr>
        <p:txBody>
          <a:bodyPr vert="horz" lIns="91440" tIns="45720" rIns="91440" bIns="45720" rtlCol="0" anchor="t">
            <a:normAutofit/>
          </a:bodyPr>
          <a:lstStyle/>
          <a:p>
            <a:r>
              <a:rPr lang="en-US" sz="4800" b="0" i="0" kern="1200" spc="-200" baseline="0" dirty="0">
                <a:latin typeface="Cavolini" panose="03000502040302020204" pitchFamily="66" charset="0"/>
                <a:cs typeface="Cavolini" panose="03000502040302020204" pitchFamily="66" charset="0"/>
              </a:rPr>
              <a:t>How Parents Can Support</a:t>
            </a:r>
          </a:p>
        </p:txBody>
      </p:sp>
      <p:sp>
        <p:nvSpPr>
          <p:cNvPr id="5" name="TextBox 4">
            <a:extLst>
              <a:ext uri="{FF2B5EF4-FFF2-40B4-BE49-F238E27FC236}">
                <a16:creationId xmlns:a16="http://schemas.microsoft.com/office/drawing/2014/main" id="{38ABD010-86DC-4EF8-B1E3-10A46313BAC6}"/>
              </a:ext>
            </a:extLst>
          </p:cNvPr>
          <p:cNvSpPr txBox="1"/>
          <p:nvPr>
            <p:extLst>
              <p:ext uri="{E7BDC344-281C-4309-B0C6-D0EE65EED2A8}">
                <p202:designPr xmlns:p202="http://schemas.microsoft.com/office/powerpoint/2020/02/main" xmlns="">
                  <p202:designTagLst>
                    <p202:designTag name="ARCH:1:CLS" val="InformationBlock"/>
                    <p202:designTag name="ARCH:1:VSVAR" val="TitledTextBox"/>
                  </p202:designTagLst>
                </p202:designPr>
              </p:ext>
            </p:extLst>
          </p:nvPr>
        </p:nvSpPr>
        <p:spPr>
          <a:xfrm>
            <a:off x="95266" y="896204"/>
            <a:ext cx="7225415" cy="4212926"/>
          </a:xfrm>
          <a:prstGeom prst="rect">
            <a:avLst/>
          </a:prstGeom>
        </p:spPr>
        <p:txBody>
          <a:bodyPr>
            <a:noAutofit/>
          </a:bodyPr>
          <a:lstStyle/>
          <a:p>
            <a:pPr marL="0" indent="0">
              <a:lnSpc>
                <a:spcPct val="90000"/>
              </a:lnSpc>
              <a:spcBef>
                <a:spcPts val="2500"/>
              </a:spcBef>
              <a:spcAft>
                <a:spcPts val="600"/>
              </a:spcAft>
              <a:buNone/>
            </a:pPr>
            <a:r>
              <a:rPr lang="en-US" b="1" dirty="0">
                <a:latin typeface="Cavolini" panose="03000502040302020204" pitchFamily="66" charset="0"/>
                <a:cs typeface="Cavolini" panose="03000502040302020204" pitchFamily="66" charset="0"/>
              </a:rPr>
              <a:t>Encouraging Curiosity</a:t>
            </a:r>
          </a:p>
          <a:p>
            <a:pPr marL="0" lvl="1" indent="0">
              <a:lnSpc>
                <a:spcPct val="90000"/>
              </a:lnSpc>
              <a:spcBef>
                <a:spcPts val="1000"/>
              </a:spcBef>
              <a:spcAft>
                <a:spcPts val="600"/>
              </a:spcAft>
              <a:buNone/>
            </a:pPr>
            <a:r>
              <a:rPr lang="en-US" dirty="0">
                <a:latin typeface="Cavolini" panose="03000502040302020204" pitchFamily="66" charset="0"/>
                <a:cs typeface="Cavolini" panose="03000502040302020204" pitchFamily="66" charset="0"/>
              </a:rPr>
              <a:t>Parents can encourage children to ask questions to foster a love for learning and curiosity.</a:t>
            </a:r>
          </a:p>
          <a:p>
            <a:pPr marL="0" indent="0">
              <a:lnSpc>
                <a:spcPct val="90000"/>
              </a:lnSpc>
              <a:spcBef>
                <a:spcPts val="2500"/>
              </a:spcBef>
              <a:spcAft>
                <a:spcPts val="600"/>
              </a:spcAft>
              <a:buNone/>
            </a:pPr>
            <a:r>
              <a:rPr lang="en-US" b="1" dirty="0">
                <a:latin typeface="Cavolini" panose="03000502040302020204" pitchFamily="66" charset="0"/>
                <a:cs typeface="Cavolini" panose="03000502040302020204" pitchFamily="66" charset="0"/>
              </a:rPr>
              <a:t>Supporting Goal-Setting</a:t>
            </a:r>
          </a:p>
          <a:p>
            <a:pPr marL="0" lvl="1" indent="0">
              <a:lnSpc>
                <a:spcPct val="90000"/>
              </a:lnSpc>
              <a:spcBef>
                <a:spcPts val="1000"/>
              </a:spcBef>
              <a:spcAft>
                <a:spcPts val="600"/>
              </a:spcAft>
              <a:buNone/>
            </a:pPr>
            <a:r>
              <a:rPr lang="en-US" dirty="0">
                <a:latin typeface="Cavolini" panose="03000502040302020204" pitchFamily="66" charset="0"/>
                <a:cs typeface="Cavolini" panose="03000502040302020204" pitchFamily="66" charset="0"/>
              </a:rPr>
              <a:t>Helping children set goals and reflect on progress builds responsibility and independent learning skills.</a:t>
            </a:r>
          </a:p>
          <a:p>
            <a:pPr marL="0" indent="0">
              <a:lnSpc>
                <a:spcPct val="90000"/>
              </a:lnSpc>
              <a:spcBef>
                <a:spcPts val="2500"/>
              </a:spcBef>
              <a:spcAft>
                <a:spcPts val="600"/>
              </a:spcAft>
              <a:buNone/>
            </a:pPr>
            <a:r>
              <a:rPr lang="en-US" b="1" dirty="0">
                <a:latin typeface="Cavolini" panose="03000502040302020204" pitchFamily="66" charset="0"/>
                <a:cs typeface="Cavolini" panose="03000502040302020204" pitchFamily="66" charset="0"/>
              </a:rPr>
              <a:t>Celebrating Effort</a:t>
            </a:r>
          </a:p>
          <a:p>
            <a:pPr marL="0" lvl="1" indent="0">
              <a:lnSpc>
                <a:spcPct val="90000"/>
              </a:lnSpc>
              <a:spcBef>
                <a:spcPts val="1000"/>
              </a:spcBef>
              <a:spcAft>
                <a:spcPts val="600"/>
              </a:spcAft>
              <a:buNone/>
            </a:pPr>
            <a:r>
              <a:rPr lang="en-US" dirty="0">
                <a:latin typeface="Cavolini" panose="03000502040302020204" pitchFamily="66" charset="0"/>
                <a:cs typeface="Cavolini" panose="03000502040302020204" pitchFamily="66" charset="0"/>
              </a:rPr>
              <a:t>Celebrating effort and improvement fosters resilience and motivates children beyond just outcomes.</a:t>
            </a:r>
          </a:p>
          <a:p>
            <a:pPr marL="0" indent="0">
              <a:lnSpc>
                <a:spcPct val="90000"/>
              </a:lnSpc>
              <a:spcBef>
                <a:spcPts val="2500"/>
              </a:spcBef>
              <a:spcAft>
                <a:spcPts val="600"/>
              </a:spcAft>
              <a:buNone/>
            </a:pPr>
            <a:r>
              <a:rPr lang="en-US" b="1" dirty="0">
                <a:latin typeface="Cavolini" panose="03000502040302020204" pitchFamily="66" charset="0"/>
                <a:cs typeface="Cavolini" panose="03000502040302020204" pitchFamily="66" charset="0"/>
              </a:rPr>
              <a:t>Home-School Partnership</a:t>
            </a:r>
          </a:p>
          <a:p>
            <a:pPr marL="0" lvl="1" indent="0">
              <a:lnSpc>
                <a:spcPct val="90000"/>
              </a:lnSpc>
              <a:spcBef>
                <a:spcPts val="1000"/>
              </a:spcBef>
              <a:spcAft>
                <a:spcPts val="600"/>
              </a:spcAft>
              <a:buNone/>
            </a:pPr>
            <a:r>
              <a:rPr lang="en-US" dirty="0">
                <a:latin typeface="Cavolini" panose="03000502040302020204" pitchFamily="66" charset="0"/>
                <a:cs typeface="Cavolini" panose="03000502040302020204" pitchFamily="66" charset="0"/>
              </a:rPr>
              <a:t>Engaging with school activities and providing feedback strengthens collaboration between home and school.</a:t>
            </a:r>
          </a:p>
        </p:txBody>
      </p:sp>
      <p:pic>
        <p:nvPicPr>
          <p:cNvPr id="4" name="Content Placeholder 3" descr="Woman and two girls at table with laptop and workbooks">
            <a:extLst>
              <a:ext uri="{FF2B5EF4-FFF2-40B4-BE49-F238E27FC236}">
                <a16:creationId xmlns:a16="http://schemas.microsoft.com/office/drawing/2014/main" id="{157B4E69-B9E2-456A-AA07-5E2D99287991}"/>
              </a:ext>
            </a:extLst>
          </p:cNvPr>
          <p:cNvPicPr>
            <a:picLocks noGrp="1" noChangeAspect="1"/>
          </p:cNvPicPr>
          <p:nvPr>
            <p:ph type="pic" sz="quarter" idx="13"/>
          </p:nvPr>
        </p:nvPicPr>
        <p:blipFill>
          <a:blip r:embed="rId3"/>
          <a:srcRect l="34434" r="26406" b="-2"/>
          <a:stretch>
            <a:fillRect/>
          </a:stretch>
        </p:blipFill>
        <p:spPr>
          <a:xfrm>
            <a:off x="8168640" y="1"/>
            <a:ext cx="4023360" cy="6858000"/>
          </a:xfrm>
          <a:prstGeom prst="rect">
            <a:avLst/>
          </a:prstGeom>
          <a:noFill/>
        </p:spPr>
      </p:pic>
    </p:spTree>
    <p:extLst>
      <p:ext uri="{BB962C8B-B14F-4D97-AF65-F5344CB8AC3E}">
        <p14:creationId xmlns:p14="http://schemas.microsoft.com/office/powerpoint/2010/main" val="272550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07A15-46A6-C314-A990-4B5802C2EABD}"/>
              </a:ext>
            </a:extLst>
          </p:cNvPr>
          <p:cNvSpPr>
            <a:spLocks noGrp="1"/>
          </p:cNvSpPr>
          <p:nvPr>
            <p:ph type="title"/>
          </p:nvPr>
        </p:nvSpPr>
        <p:spPr>
          <a:xfrm>
            <a:off x="4913724" y="154940"/>
            <a:ext cx="7024276" cy="1519612"/>
          </a:xfrm>
        </p:spPr>
        <p:txBody>
          <a:bodyPr vert="horz" lIns="91440" tIns="45720" rIns="91440" bIns="45720" rtlCol="0" anchor="t">
            <a:normAutofit fontScale="90000"/>
          </a:bodyPr>
          <a:lstStyle/>
          <a:p>
            <a:r>
              <a:rPr lang="en-US" b="0" i="0" kern="1200" spc="-200" baseline="0" dirty="0">
                <a:latin typeface="Cavolini" panose="03000502040302020204" pitchFamily="66" charset="0"/>
                <a:cs typeface="Cavolini" panose="03000502040302020204" pitchFamily="66" charset="0"/>
              </a:rPr>
              <a:t>School Commitment to Independence</a:t>
            </a:r>
          </a:p>
        </p:txBody>
      </p:sp>
      <p:pic>
        <p:nvPicPr>
          <p:cNvPr id="6" name="Picture 5" descr="A child in a blue shirt&#10;&#10;AI-generated content may be incorrect.">
            <a:extLst>
              <a:ext uri="{FF2B5EF4-FFF2-40B4-BE49-F238E27FC236}">
                <a16:creationId xmlns:a16="http://schemas.microsoft.com/office/drawing/2014/main" id="{EDB5207D-AB1A-1494-490A-773CA5131D76}"/>
              </a:ext>
            </a:extLst>
          </p:cNvPr>
          <p:cNvPicPr>
            <a:picLocks noChangeAspect="1"/>
          </p:cNvPicPr>
          <p:nvPr/>
        </p:nvPicPr>
        <p:blipFill>
          <a:blip r:embed="rId3"/>
          <a:srcRect l="45393" r="7849" b="-2"/>
          <a:stretch>
            <a:fillRect/>
          </a:stretch>
        </p:blipFill>
        <p:spPr>
          <a:xfrm>
            <a:off x="20" y="1"/>
            <a:ext cx="4803992" cy="6858000"/>
          </a:xfrm>
          <a:prstGeom prst="rect">
            <a:avLst/>
          </a:prstGeom>
          <a:noFill/>
        </p:spPr>
      </p:pic>
      <p:sp>
        <p:nvSpPr>
          <p:cNvPr id="5" name="TextBox 4">
            <a:extLst>
              <a:ext uri="{FF2B5EF4-FFF2-40B4-BE49-F238E27FC236}">
                <a16:creationId xmlns:a16="http://schemas.microsoft.com/office/drawing/2014/main" id="{5F3BC919-428C-4CF9-AD00-B4948FEFE5DB}"/>
              </a:ext>
            </a:extLst>
          </p:cNvPr>
          <p:cNvSpPr txBox="1"/>
          <p:nvPr>
            <p:extLst>
              <p:ext uri="{E7BDC344-281C-4309-B0C6-D0EE65EED2A8}">
                <p202:designPr xmlns:p202="http://schemas.microsoft.com/office/powerpoint/2020/02/main" xmlns="">
                  <p202:designTagLst>
                    <p202:designTag name="ARCH:1:CLS" val="InformationBlock"/>
                    <p202:designTag name="ARCH:1:VSVAR" val="TitledTextBox"/>
                  </p202:designTagLst>
                </p202:designPr>
              </p:ext>
            </p:extLst>
          </p:nvPr>
        </p:nvSpPr>
        <p:spPr>
          <a:xfrm>
            <a:off x="4913724" y="1441406"/>
            <a:ext cx="6441338" cy="3778977"/>
          </a:xfrm>
          <a:prstGeom prst="rect">
            <a:avLst/>
          </a:prstGeom>
        </p:spPr>
        <p:txBody>
          <a:bodyPr>
            <a:noAutofit/>
          </a:bodyPr>
          <a:lstStyle/>
          <a:p>
            <a:pPr marL="0" indent="0">
              <a:lnSpc>
                <a:spcPct val="90000"/>
              </a:lnSpc>
              <a:spcBef>
                <a:spcPts val="2500"/>
              </a:spcBef>
              <a:spcAft>
                <a:spcPts val="600"/>
              </a:spcAft>
              <a:buNone/>
            </a:pPr>
            <a:r>
              <a:rPr lang="en-GB" b="1" dirty="0">
                <a:latin typeface="Cavolini" panose="03000502040302020204" pitchFamily="66" charset="0"/>
                <a:cs typeface="Cavolini" panose="03000502040302020204" pitchFamily="66" charset="0"/>
              </a:rPr>
              <a:t>Promoting Independent Learning</a:t>
            </a:r>
          </a:p>
          <a:p>
            <a:pPr marL="0" lvl="1" indent="0">
              <a:lnSpc>
                <a:spcPct val="90000"/>
              </a:lnSpc>
              <a:spcBef>
                <a:spcPts val="1000"/>
              </a:spcBef>
              <a:spcAft>
                <a:spcPts val="600"/>
              </a:spcAft>
              <a:buNone/>
            </a:pPr>
            <a:r>
              <a:rPr lang="en-GB" dirty="0">
                <a:latin typeface="Cavolini" panose="03000502040302020204" pitchFamily="66" charset="0"/>
                <a:cs typeface="Cavolini" panose="03000502040302020204" pitchFamily="66" charset="0"/>
              </a:rPr>
              <a:t>The school emphasizes fostering independence in students starting from the Foundation Phase.</a:t>
            </a:r>
          </a:p>
          <a:p>
            <a:pPr marL="0" indent="0">
              <a:lnSpc>
                <a:spcPct val="90000"/>
              </a:lnSpc>
              <a:spcBef>
                <a:spcPts val="2500"/>
              </a:spcBef>
              <a:spcAft>
                <a:spcPts val="600"/>
              </a:spcAft>
              <a:buNone/>
            </a:pPr>
            <a:r>
              <a:rPr lang="en-GB" b="1" dirty="0">
                <a:latin typeface="Cavolini" panose="03000502040302020204" pitchFamily="66" charset="0"/>
                <a:cs typeface="Cavolini" panose="03000502040302020204" pitchFamily="66" charset="0"/>
              </a:rPr>
              <a:t>Utilising Community Resources</a:t>
            </a:r>
          </a:p>
          <a:p>
            <a:pPr marL="0" lvl="1" indent="0">
              <a:lnSpc>
                <a:spcPct val="90000"/>
              </a:lnSpc>
              <a:spcBef>
                <a:spcPts val="1000"/>
              </a:spcBef>
              <a:spcAft>
                <a:spcPts val="600"/>
              </a:spcAft>
              <a:buNone/>
            </a:pPr>
            <a:r>
              <a:rPr lang="en-GB" dirty="0">
                <a:latin typeface="Cavolini" panose="03000502040302020204" pitchFamily="66" charset="0"/>
                <a:cs typeface="Cavolini" panose="03000502040302020204" pitchFamily="66" charset="0"/>
              </a:rPr>
              <a:t>Community resources are integrated to enrich and support diverse educational experiences.</a:t>
            </a:r>
          </a:p>
          <a:p>
            <a:pPr marL="0" indent="0">
              <a:lnSpc>
                <a:spcPct val="90000"/>
              </a:lnSpc>
              <a:spcBef>
                <a:spcPts val="2500"/>
              </a:spcBef>
              <a:spcAft>
                <a:spcPts val="600"/>
              </a:spcAft>
              <a:buNone/>
            </a:pPr>
            <a:r>
              <a:rPr lang="en-GB" b="1" dirty="0">
                <a:latin typeface="Cavolini" panose="03000502040302020204" pitchFamily="66" charset="0"/>
                <a:cs typeface="Cavolini" panose="03000502040302020204" pitchFamily="66" charset="0"/>
              </a:rPr>
              <a:t>Adaptive Teaching Methods</a:t>
            </a:r>
          </a:p>
          <a:p>
            <a:pPr marL="0" lvl="1" indent="0">
              <a:lnSpc>
                <a:spcPct val="90000"/>
              </a:lnSpc>
              <a:spcBef>
                <a:spcPts val="1000"/>
              </a:spcBef>
              <a:spcAft>
                <a:spcPts val="600"/>
              </a:spcAft>
              <a:buNone/>
            </a:pPr>
            <a:r>
              <a:rPr lang="en-GB" dirty="0">
                <a:latin typeface="Cavolini" panose="03000502040302020204" pitchFamily="66" charset="0"/>
                <a:cs typeface="Cavolini" panose="03000502040302020204" pitchFamily="66" charset="0"/>
              </a:rPr>
              <a:t>Teaching methods are continuously adapted to meet the varying needs of pupils effectively.</a:t>
            </a:r>
          </a:p>
          <a:p>
            <a:pPr marL="0" indent="0">
              <a:lnSpc>
                <a:spcPct val="90000"/>
              </a:lnSpc>
              <a:spcBef>
                <a:spcPts val="2500"/>
              </a:spcBef>
              <a:spcAft>
                <a:spcPts val="600"/>
              </a:spcAft>
              <a:buNone/>
            </a:pPr>
            <a:r>
              <a:rPr lang="en-GB" b="1" dirty="0">
                <a:latin typeface="Cavolini" panose="03000502040302020204" pitchFamily="66" charset="0"/>
                <a:cs typeface="Cavolini" panose="03000502040302020204" pitchFamily="66" charset="0"/>
              </a:rPr>
              <a:t>Lifelong Learning Skills</a:t>
            </a:r>
          </a:p>
          <a:p>
            <a:pPr marL="0" lvl="1" indent="0">
              <a:lnSpc>
                <a:spcPct val="90000"/>
              </a:lnSpc>
              <a:spcBef>
                <a:spcPts val="1000"/>
              </a:spcBef>
              <a:spcAft>
                <a:spcPts val="600"/>
              </a:spcAft>
              <a:buNone/>
            </a:pPr>
            <a:r>
              <a:rPr lang="en-GB" dirty="0">
                <a:latin typeface="Cavolini" panose="03000502040302020204" pitchFamily="66" charset="0"/>
                <a:cs typeface="Cavolini" panose="03000502040302020204" pitchFamily="66" charset="0"/>
              </a:rPr>
              <a:t>Embedding independence equips learners with essential skills and mindsets for lifelong learning.</a:t>
            </a:r>
          </a:p>
        </p:txBody>
      </p:sp>
    </p:spTree>
    <p:extLst>
      <p:ext uri="{BB962C8B-B14F-4D97-AF65-F5344CB8AC3E}">
        <p14:creationId xmlns:p14="http://schemas.microsoft.com/office/powerpoint/2010/main" val="19004267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12371-4992-1D65-565C-6065CA7E134D}"/>
              </a:ext>
            </a:extLst>
          </p:cNvPr>
          <p:cNvSpPr>
            <a:spLocks noGrp="1"/>
          </p:cNvSpPr>
          <p:nvPr>
            <p:ph type="title"/>
          </p:nvPr>
        </p:nvSpPr>
        <p:spPr>
          <a:xfrm>
            <a:off x="4159873" y="296672"/>
            <a:ext cx="7252710" cy="1176528"/>
          </a:xfrm>
        </p:spPr>
        <p:txBody>
          <a:bodyPr vert="horz" lIns="91440" tIns="45720" rIns="91440" bIns="45720" rtlCol="0" anchor="t">
            <a:normAutofit/>
          </a:bodyPr>
          <a:lstStyle/>
          <a:p>
            <a:r>
              <a:rPr lang="en-US" sz="3900" b="0" i="0" kern="1200" spc="-200" baseline="0" dirty="0">
                <a:latin typeface="Cavolini" panose="03000502040302020204" pitchFamily="66" charset="0"/>
                <a:cs typeface="Cavolini" panose="03000502040302020204" pitchFamily="66" charset="0"/>
              </a:rPr>
              <a:t>The Four Purposes of the Curriculum</a:t>
            </a:r>
          </a:p>
        </p:txBody>
      </p:sp>
      <p:sp>
        <p:nvSpPr>
          <p:cNvPr id="5" name="TextBox 4">
            <a:extLst>
              <a:ext uri="{FF2B5EF4-FFF2-40B4-BE49-F238E27FC236}">
                <a16:creationId xmlns:a16="http://schemas.microsoft.com/office/drawing/2014/main" id="{B4A7F624-A6D6-4CE4-BFD1-7A19906811CB}"/>
              </a:ext>
            </a:extLst>
          </p:cNvPr>
          <p:cNvSpPr txBox="1"/>
          <p:nvPr>
            <p:extLst>
              <p:ext uri="{E7BDC344-281C-4309-B0C6-D0EE65EED2A8}">
                <p202:designPr xmlns:p202="http://schemas.microsoft.com/office/powerpoint/2020/02/main" xmlns="">
                  <p202:designTagLst>
                    <p202:designTag name="ARCH:1:CLS" val="InformationBlock"/>
                    <p202:designTag name="ARCH:1:VSVAR" val="TitledTextBox"/>
                  </p202:designTagLst>
                </p202:designPr>
              </p:ext>
            </p:extLst>
          </p:nvPr>
        </p:nvSpPr>
        <p:spPr>
          <a:xfrm>
            <a:off x="4187168" y="1473200"/>
            <a:ext cx="7225415" cy="5088128"/>
          </a:xfrm>
          <a:prstGeom prst="rect">
            <a:avLst/>
          </a:prstGeom>
        </p:spPr>
        <p:txBody>
          <a:bodyPr>
            <a:normAutofit/>
          </a:bodyPr>
          <a:lstStyle/>
          <a:p>
            <a:pPr marL="0" indent="0">
              <a:lnSpc>
                <a:spcPct val="90000"/>
              </a:lnSpc>
              <a:spcBef>
                <a:spcPts val="2500"/>
              </a:spcBef>
              <a:spcAft>
                <a:spcPts val="600"/>
              </a:spcAft>
              <a:buNone/>
            </a:pPr>
            <a:r>
              <a:rPr lang="en-US" sz="1600" b="1" dirty="0">
                <a:latin typeface="Cavolini" panose="03000502040302020204" pitchFamily="66" charset="0"/>
                <a:cs typeface="Cavolini" panose="03000502040302020204" pitchFamily="66" charset="0"/>
              </a:rPr>
              <a:t>Ambitious, Capable Learners</a:t>
            </a:r>
          </a:p>
          <a:p>
            <a:pPr marL="0" lvl="1" indent="0">
              <a:lnSpc>
                <a:spcPct val="90000"/>
              </a:lnSpc>
              <a:spcBef>
                <a:spcPts val="1000"/>
              </a:spcBef>
              <a:spcAft>
                <a:spcPts val="600"/>
              </a:spcAft>
              <a:buNone/>
            </a:pPr>
            <a:r>
              <a:rPr lang="en-US" sz="1600" dirty="0">
                <a:latin typeface="Cavolini" panose="03000502040302020204" pitchFamily="66" charset="0"/>
                <a:cs typeface="Cavolini" panose="03000502040302020204" pitchFamily="66" charset="0"/>
              </a:rPr>
              <a:t>The curriculum encourages independent learning to foster ambition and capability in students.</a:t>
            </a:r>
          </a:p>
          <a:p>
            <a:pPr marL="0" indent="0">
              <a:lnSpc>
                <a:spcPct val="90000"/>
              </a:lnSpc>
              <a:spcBef>
                <a:spcPts val="2500"/>
              </a:spcBef>
              <a:spcAft>
                <a:spcPts val="600"/>
              </a:spcAft>
              <a:buNone/>
            </a:pPr>
            <a:r>
              <a:rPr lang="en-US" sz="1600" b="1" dirty="0">
                <a:latin typeface="Cavolini" panose="03000502040302020204" pitchFamily="66" charset="0"/>
                <a:cs typeface="Cavolini" panose="03000502040302020204" pitchFamily="66" charset="0"/>
              </a:rPr>
              <a:t>Enterprising, Creative Contributors</a:t>
            </a:r>
          </a:p>
          <a:p>
            <a:pPr marL="0" lvl="1" indent="0">
              <a:lnSpc>
                <a:spcPct val="90000"/>
              </a:lnSpc>
              <a:spcBef>
                <a:spcPts val="1000"/>
              </a:spcBef>
              <a:spcAft>
                <a:spcPts val="600"/>
              </a:spcAft>
              <a:buNone/>
            </a:pPr>
            <a:r>
              <a:rPr lang="en-US" sz="1600" dirty="0">
                <a:latin typeface="Cavolini" panose="03000502040302020204" pitchFamily="66" charset="0"/>
                <a:cs typeface="Cavolini" panose="03000502040302020204" pitchFamily="66" charset="0"/>
              </a:rPr>
              <a:t>Self-directed projects and thematic learning nurture creativity and enterprise among pupils.</a:t>
            </a:r>
          </a:p>
          <a:p>
            <a:pPr marL="0" indent="0">
              <a:lnSpc>
                <a:spcPct val="90000"/>
              </a:lnSpc>
              <a:spcBef>
                <a:spcPts val="2500"/>
              </a:spcBef>
              <a:spcAft>
                <a:spcPts val="600"/>
              </a:spcAft>
              <a:buNone/>
            </a:pPr>
            <a:r>
              <a:rPr lang="en-US" sz="1600" b="1" dirty="0">
                <a:latin typeface="Cavolini" panose="03000502040302020204" pitchFamily="66" charset="0"/>
                <a:cs typeface="Cavolini" panose="03000502040302020204" pitchFamily="66" charset="0"/>
              </a:rPr>
              <a:t>Ethical, Informed Citizens</a:t>
            </a:r>
          </a:p>
          <a:p>
            <a:pPr marL="0" lvl="1" indent="0">
              <a:lnSpc>
                <a:spcPct val="90000"/>
              </a:lnSpc>
              <a:spcBef>
                <a:spcPts val="1000"/>
              </a:spcBef>
              <a:spcAft>
                <a:spcPts val="600"/>
              </a:spcAft>
              <a:buNone/>
            </a:pPr>
            <a:r>
              <a:rPr lang="en-US" sz="1600" dirty="0">
                <a:latin typeface="Cavolini" panose="03000502040302020204" pitchFamily="66" charset="0"/>
                <a:cs typeface="Cavolini" panose="03000502040302020204" pitchFamily="66" charset="0"/>
              </a:rPr>
              <a:t>Students explore diverse perspectives to develop ethical awareness and make informed decisions.</a:t>
            </a:r>
          </a:p>
          <a:p>
            <a:pPr marL="0" indent="0">
              <a:lnSpc>
                <a:spcPct val="90000"/>
              </a:lnSpc>
              <a:spcBef>
                <a:spcPts val="2500"/>
              </a:spcBef>
              <a:spcAft>
                <a:spcPts val="600"/>
              </a:spcAft>
              <a:buNone/>
            </a:pPr>
            <a:r>
              <a:rPr lang="en-US" sz="1600" b="1" dirty="0">
                <a:latin typeface="Cavolini" panose="03000502040302020204" pitchFamily="66" charset="0"/>
                <a:cs typeface="Cavolini" panose="03000502040302020204" pitchFamily="66" charset="0"/>
              </a:rPr>
              <a:t>Healthy, Confident Individuals</a:t>
            </a:r>
          </a:p>
          <a:p>
            <a:pPr marL="0" lvl="1" indent="0">
              <a:lnSpc>
                <a:spcPct val="90000"/>
              </a:lnSpc>
              <a:spcBef>
                <a:spcPts val="1000"/>
              </a:spcBef>
              <a:spcAft>
                <a:spcPts val="600"/>
              </a:spcAft>
              <a:buNone/>
            </a:pPr>
            <a:r>
              <a:rPr lang="en-US" sz="1600" dirty="0">
                <a:latin typeface="Cavolini" panose="03000502040302020204" pitchFamily="66" charset="0"/>
                <a:cs typeface="Cavolini" panose="03000502040302020204" pitchFamily="66" charset="0"/>
              </a:rPr>
              <a:t>Pupils gain confidence and wellbeing through autonomy and </a:t>
            </a:r>
            <a:r>
              <a:rPr lang="en-US" sz="1600" dirty="0" err="1">
                <a:latin typeface="Cavolini" panose="03000502040302020204" pitchFamily="66" charset="0"/>
                <a:cs typeface="Cavolini" panose="03000502040302020204" pitchFamily="66" charset="0"/>
              </a:rPr>
              <a:t>recognising</a:t>
            </a:r>
            <a:r>
              <a:rPr lang="en-US" sz="1600" dirty="0">
                <a:latin typeface="Cavolini" panose="03000502040302020204" pitchFamily="66" charset="0"/>
                <a:cs typeface="Cavolini" panose="03000502040302020204" pitchFamily="66" charset="0"/>
              </a:rPr>
              <a:t> their educational influence.</a:t>
            </a:r>
          </a:p>
        </p:txBody>
      </p:sp>
      <p:pic>
        <p:nvPicPr>
          <p:cNvPr id="4" name="Picture Placeholder 3">
            <a:extLst>
              <a:ext uri="{FF2B5EF4-FFF2-40B4-BE49-F238E27FC236}">
                <a16:creationId xmlns:a16="http://schemas.microsoft.com/office/drawing/2014/main" id="{0BFBB1EC-FEE1-4351-B9AC-219F1C344AF1}"/>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3652" r="13652"/>
          <a:stretch>
            <a:fillRect/>
          </a:stretch>
        </p:blipFill>
        <p:spPr/>
      </p:pic>
    </p:spTree>
    <p:extLst>
      <p:ext uri="{BB962C8B-B14F-4D97-AF65-F5344CB8AC3E}">
        <p14:creationId xmlns:p14="http://schemas.microsoft.com/office/powerpoint/2010/main" val="355641779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7E362-D376-C817-007D-484BE7D2F04B}"/>
              </a:ext>
            </a:extLst>
          </p:cNvPr>
          <p:cNvSpPr>
            <a:spLocks noGrp="1"/>
          </p:cNvSpPr>
          <p:nvPr>
            <p:ph type="title"/>
          </p:nvPr>
        </p:nvSpPr>
        <p:spPr>
          <a:xfrm>
            <a:off x="397006" y="266192"/>
            <a:ext cx="7252710" cy="1138769"/>
          </a:xfrm>
        </p:spPr>
        <p:txBody>
          <a:bodyPr vert="horz" lIns="91440" tIns="45720" rIns="91440" bIns="45720" rtlCol="0" anchor="t">
            <a:normAutofit fontScale="90000"/>
          </a:bodyPr>
          <a:lstStyle/>
          <a:p>
            <a:r>
              <a:rPr lang="en-US" sz="4300" b="0" i="0" kern="1200" spc="-200" baseline="0" dirty="0">
                <a:latin typeface="Cavolini" panose="03000502040302020204" pitchFamily="66" charset="0"/>
                <a:cs typeface="Cavolini" panose="03000502040302020204" pitchFamily="66" charset="0"/>
              </a:rPr>
              <a:t>Welsh Government Guidance</a:t>
            </a:r>
          </a:p>
        </p:txBody>
      </p:sp>
      <p:sp>
        <p:nvSpPr>
          <p:cNvPr id="5" name="TextBox 4">
            <a:extLst>
              <a:ext uri="{FF2B5EF4-FFF2-40B4-BE49-F238E27FC236}">
                <a16:creationId xmlns:a16="http://schemas.microsoft.com/office/drawing/2014/main" id="{4052F38E-1847-4732-97D4-D6558C0BFE0B}"/>
              </a:ext>
            </a:extLst>
          </p:cNvPr>
          <p:cNvSpPr txBox="1"/>
          <p:nvPr>
            <p:extLst>
              <p:ext uri="{E7BDC344-281C-4309-B0C6-D0EE65EED2A8}">
                <p202:designPr xmlns:p202="http://schemas.microsoft.com/office/powerpoint/2020/02/main" xmlns="">
                  <p202:designTagLst>
                    <p202:designTag name="ARCH:1:CLS" val="InformationBlock"/>
                    <p202:designTag name="ARCH:1:VSVAR" val="TitledTextBox"/>
                  </p202:designTagLst>
                </p202:designPr>
              </p:ext>
            </p:extLst>
          </p:nvPr>
        </p:nvSpPr>
        <p:spPr>
          <a:xfrm>
            <a:off x="325762" y="1404961"/>
            <a:ext cx="7225415" cy="4212926"/>
          </a:xfrm>
          <a:prstGeom prst="rect">
            <a:avLst/>
          </a:prstGeom>
        </p:spPr>
        <p:txBody>
          <a:bodyPr>
            <a:noAutofit/>
          </a:bodyPr>
          <a:lstStyle/>
          <a:p>
            <a:pPr marL="0" indent="0">
              <a:lnSpc>
                <a:spcPct val="90000"/>
              </a:lnSpc>
              <a:spcBef>
                <a:spcPts val="2500"/>
              </a:spcBef>
              <a:spcAft>
                <a:spcPts val="600"/>
              </a:spcAft>
              <a:buNone/>
            </a:pPr>
            <a:r>
              <a:rPr lang="en-US" sz="1600" b="1" dirty="0">
                <a:latin typeface="Cavolini" panose="03000502040302020204" pitchFamily="66" charset="0"/>
                <a:cs typeface="Cavolini" panose="03000502040302020204" pitchFamily="66" charset="0"/>
              </a:rPr>
              <a:t>Core Learning Principles</a:t>
            </a:r>
          </a:p>
          <a:p>
            <a:pPr marL="0" lvl="1" indent="0">
              <a:lnSpc>
                <a:spcPct val="90000"/>
              </a:lnSpc>
              <a:spcBef>
                <a:spcPts val="1000"/>
              </a:spcBef>
              <a:spcAft>
                <a:spcPts val="600"/>
              </a:spcAft>
              <a:buNone/>
            </a:pPr>
            <a:r>
              <a:rPr lang="en-US" sz="1600" dirty="0">
                <a:latin typeface="Cavolini" panose="03000502040302020204" pitchFamily="66" charset="0"/>
                <a:cs typeface="Cavolini" panose="03000502040302020204" pitchFamily="66" charset="0"/>
              </a:rPr>
              <a:t>Play-based learning, authentic experiences, and effective environments form the foundation of independent learning in Wales.</a:t>
            </a:r>
          </a:p>
          <a:p>
            <a:pPr marL="0" indent="0">
              <a:lnSpc>
                <a:spcPct val="90000"/>
              </a:lnSpc>
              <a:spcBef>
                <a:spcPts val="2500"/>
              </a:spcBef>
              <a:spcAft>
                <a:spcPts val="600"/>
              </a:spcAft>
              <a:buNone/>
            </a:pPr>
            <a:r>
              <a:rPr lang="en-US" sz="1600" b="1" dirty="0" err="1">
                <a:latin typeface="Cavolini" panose="03000502040302020204" pitchFamily="66" charset="0"/>
                <a:cs typeface="Cavolini" panose="03000502040302020204" pitchFamily="66" charset="0"/>
              </a:rPr>
              <a:t>Personalised</a:t>
            </a:r>
            <a:r>
              <a:rPr lang="en-US" sz="1600" b="1" dirty="0">
                <a:latin typeface="Cavolini" panose="03000502040302020204" pitchFamily="66" charset="0"/>
                <a:cs typeface="Cavolini" panose="03000502040302020204" pitchFamily="66" charset="0"/>
              </a:rPr>
              <a:t> Progression</a:t>
            </a:r>
          </a:p>
          <a:p>
            <a:pPr marL="0" lvl="1" indent="0">
              <a:lnSpc>
                <a:spcPct val="90000"/>
              </a:lnSpc>
              <a:spcBef>
                <a:spcPts val="1000"/>
              </a:spcBef>
              <a:spcAft>
                <a:spcPts val="600"/>
              </a:spcAft>
              <a:buNone/>
            </a:pPr>
            <a:r>
              <a:rPr lang="en-US" sz="1600" dirty="0">
                <a:latin typeface="Cavolini" panose="03000502040302020204" pitchFamily="66" charset="0"/>
                <a:cs typeface="Cavolini" panose="03000502040302020204" pitchFamily="66" charset="0"/>
              </a:rPr>
              <a:t>Curriculum ensures progression and </a:t>
            </a:r>
            <a:r>
              <a:rPr lang="en-US" sz="1600" dirty="0" err="1">
                <a:latin typeface="Cavolini" panose="03000502040302020204" pitchFamily="66" charset="0"/>
                <a:cs typeface="Cavolini" panose="03000502040302020204" pitchFamily="66" charset="0"/>
              </a:rPr>
              <a:t>personalised</a:t>
            </a:r>
            <a:r>
              <a:rPr lang="en-US" sz="1600" dirty="0">
                <a:latin typeface="Cavolini" panose="03000502040302020204" pitchFamily="66" charset="0"/>
                <a:cs typeface="Cavolini" panose="03000502040302020204" pitchFamily="66" charset="0"/>
              </a:rPr>
              <a:t> learning tailored to each pupil’s developmental needs.</a:t>
            </a:r>
          </a:p>
          <a:p>
            <a:pPr marL="0" indent="0">
              <a:lnSpc>
                <a:spcPct val="90000"/>
              </a:lnSpc>
              <a:spcBef>
                <a:spcPts val="2500"/>
              </a:spcBef>
              <a:spcAft>
                <a:spcPts val="600"/>
              </a:spcAft>
              <a:buNone/>
            </a:pPr>
            <a:r>
              <a:rPr lang="en-US" sz="1600" b="1" dirty="0">
                <a:latin typeface="Cavolini" panose="03000502040302020204" pitchFamily="66" charset="0"/>
                <a:cs typeface="Cavolini" panose="03000502040302020204" pitchFamily="66" charset="0"/>
              </a:rPr>
              <a:t>Enabling Independence</a:t>
            </a:r>
          </a:p>
          <a:p>
            <a:pPr marL="0" lvl="1" indent="0">
              <a:lnSpc>
                <a:spcPct val="90000"/>
              </a:lnSpc>
              <a:spcBef>
                <a:spcPts val="1000"/>
              </a:spcBef>
              <a:spcAft>
                <a:spcPts val="600"/>
              </a:spcAft>
              <a:buNone/>
            </a:pPr>
            <a:r>
              <a:rPr lang="en-US" sz="1600" dirty="0">
                <a:latin typeface="Cavolini" panose="03000502040302020204" pitchFamily="66" charset="0"/>
                <a:cs typeface="Cavolini" panose="03000502040302020204" pitchFamily="66" charset="0"/>
              </a:rPr>
              <a:t>Engaging experiences, enabling adults, and supportive environments foster learner independence effectively.</a:t>
            </a:r>
          </a:p>
          <a:p>
            <a:pPr marL="0" indent="0">
              <a:lnSpc>
                <a:spcPct val="90000"/>
              </a:lnSpc>
              <a:spcBef>
                <a:spcPts val="2500"/>
              </a:spcBef>
              <a:spcAft>
                <a:spcPts val="600"/>
              </a:spcAft>
              <a:buNone/>
            </a:pPr>
            <a:r>
              <a:rPr lang="en-US" sz="1600" b="1" dirty="0">
                <a:latin typeface="Cavolini" panose="03000502040302020204" pitchFamily="66" charset="0"/>
                <a:cs typeface="Cavolini" panose="03000502040302020204" pitchFamily="66" charset="0"/>
              </a:rPr>
              <a:t>Holistic and Digital Integration</a:t>
            </a:r>
          </a:p>
          <a:p>
            <a:pPr marL="0" lvl="1" indent="0">
              <a:lnSpc>
                <a:spcPct val="90000"/>
              </a:lnSpc>
              <a:spcBef>
                <a:spcPts val="1000"/>
              </a:spcBef>
              <a:spcAft>
                <a:spcPts val="600"/>
              </a:spcAft>
              <a:buNone/>
            </a:pPr>
            <a:r>
              <a:rPr lang="en-US" sz="1600" dirty="0">
                <a:latin typeface="Cavolini" panose="03000502040302020204" pitchFamily="66" charset="0"/>
                <a:cs typeface="Cavolini" panose="03000502040302020204" pitchFamily="66" charset="0"/>
              </a:rPr>
              <a:t>Holistic learning and digital tools support self-reflection and goal setting to empower learners.</a:t>
            </a:r>
          </a:p>
        </p:txBody>
      </p:sp>
      <p:pic>
        <p:nvPicPr>
          <p:cNvPr id="4" name="Content Placeholder 3" descr="Working with tablet computers in a classroom">
            <a:extLst>
              <a:ext uri="{FF2B5EF4-FFF2-40B4-BE49-F238E27FC236}">
                <a16:creationId xmlns:a16="http://schemas.microsoft.com/office/drawing/2014/main" id="{7122D70C-E283-46F3-9FBF-10A47F4279AC}"/>
              </a:ext>
            </a:extLst>
          </p:cNvPr>
          <p:cNvPicPr>
            <a:picLocks noGrp="1" noChangeAspect="1"/>
          </p:cNvPicPr>
          <p:nvPr>
            <p:ph type="pic" sz="quarter" idx="13"/>
          </p:nvPr>
        </p:nvPicPr>
        <p:blipFill>
          <a:blip r:embed="rId3"/>
          <a:srcRect l="25224" r="35616" b="-2"/>
          <a:stretch>
            <a:fillRect/>
          </a:stretch>
        </p:blipFill>
        <p:spPr>
          <a:xfrm>
            <a:off x="8168640" y="1"/>
            <a:ext cx="4023360" cy="6858000"/>
          </a:xfrm>
          <a:prstGeom prst="rect">
            <a:avLst/>
          </a:prstGeom>
          <a:noFill/>
        </p:spPr>
      </p:pic>
    </p:spTree>
    <p:extLst>
      <p:ext uri="{BB962C8B-B14F-4D97-AF65-F5344CB8AC3E}">
        <p14:creationId xmlns:p14="http://schemas.microsoft.com/office/powerpoint/2010/main" val="279108153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D2149-D597-4FEF-9F63-2F347DC1DEA7}"/>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D7B9D39-A72A-4A5C-93CB-47E7D900D624}"/>
              </a:ext>
            </a:extLst>
          </p:cNvPr>
          <p:cNvSpPr>
            <a:spLocks noGrp="1"/>
          </p:cNvSpPr>
          <p:nvPr>
            <p:ph idx="1"/>
          </p:nvPr>
        </p:nvSpPr>
        <p:spPr>
          <a:xfrm>
            <a:off x="417576" y="672822"/>
            <a:ext cx="11013670" cy="4451514"/>
          </a:xfrm>
        </p:spPr>
        <p:txBody>
          <a:bodyPr>
            <a:noAutofit/>
          </a:bodyPr>
          <a:lstStyle/>
          <a:p>
            <a:r>
              <a:rPr lang="en-GB" sz="4000" dirty="0">
                <a:latin typeface="Cavolini" panose="03000502040302020204" pitchFamily="66" charset="0"/>
                <a:cs typeface="Cavolini" panose="03000502040302020204" pitchFamily="66" charset="0"/>
              </a:rPr>
              <a:t>When you:</a:t>
            </a:r>
          </a:p>
          <a:p>
            <a:r>
              <a:rPr lang="en-GB" sz="4000" dirty="0">
                <a:latin typeface="Cavolini" panose="03000502040302020204" pitchFamily="66" charset="0"/>
                <a:cs typeface="Cavolini" panose="03000502040302020204" pitchFamily="66" charset="0"/>
              </a:rPr>
              <a:t>Cut it for me</a:t>
            </a:r>
          </a:p>
          <a:p>
            <a:r>
              <a:rPr lang="en-GB" sz="4000" dirty="0">
                <a:latin typeface="Cavolini" panose="03000502040302020204" pitchFamily="66" charset="0"/>
                <a:cs typeface="Cavolini" panose="03000502040302020204" pitchFamily="66" charset="0"/>
              </a:rPr>
              <a:t>Write it for me,</a:t>
            </a:r>
          </a:p>
          <a:p>
            <a:r>
              <a:rPr lang="en-GB" sz="4000" dirty="0">
                <a:latin typeface="Cavolini" panose="03000502040302020204" pitchFamily="66" charset="0"/>
                <a:cs typeface="Cavolini" panose="03000502040302020204" pitchFamily="66" charset="0"/>
              </a:rPr>
              <a:t>Open it for me,</a:t>
            </a:r>
          </a:p>
          <a:p>
            <a:r>
              <a:rPr lang="en-GB" sz="4000" dirty="0">
                <a:latin typeface="Cavolini" panose="03000502040302020204" pitchFamily="66" charset="0"/>
                <a:cs typeface="Cavolini" panose="03000502040302020204" pitchFamily="66" charset="0"/>
              </a:rPr>
              <a:t>Set it up for me,</a:t>
            </a:r>
          </a:p>
          <a:p>
            <a:r>
              <a:rPr lang="en-GB" sz="4000" dirty="0">
                <a:latin typeface="Cavolini" panose="03000502040302020204" pitchFamily="66" charset="0"/>
                <a:cs typeface="Cavolini" panose="03000502040302020204" pitchFamily="66" charset="0"/>
              </a:rPr>
              <a:t>Draw it for me or find it for me</a:t>
            </a:r>
          </a:p>
          <a:p>
            <a:r>
              <a:rPr lang="en-GB" sz="4000" dirty="0">
                <a:latin typeface="Cavolini" panose="03000502040302020204" pitchFamily="66" charset="0"/>
                <a:cs typeface="Cavolini" panose="03000502040302020204" pitchFamily="66" charset="0"/>
              </a:rPr>
              <a:t>All I learn is that you do it better than me.</a:t>
            </a:r>
          </a:p>
        </p:txBody>
      </p:sp>
    </p:spTree>
    <p:extLst>
      <p:ext uri="{BB962C8B-B14F-4D97-AF65-F5344CB8AC3E}">
        <p14:creationId xmlns:p14="http://schemas.microsoft.com/office/powerpoint/2010/main" val="572454697"/>
      </p:ext>
    </p:extLst>
  </p:cSld>
  <p:clrMapOvr>
    <a:masterClrMapping/>
  </p:clrMapOvr>
</p:sld>
</file>

<file path=ppt/theme/theme1.xml><?xml version="1.0" encoding="utf-8"?>
<a:theme xmlns:a="http://schemas.openxmlformats.org/drawingml/2006/main" name="Axis">
  <a:themeElements>
    <a:clrScheme name="Southwestern">
      <a:dk1>
        <a:srgbClr val="000000"/>
      </a:dk1>
      <a:lt1>
        <a:srgbClr val="FFFFFF"/>
      </a:lt1>
      <a:dk2>
        <a:srgbClr val="0E2841"/>
      </a:dk2>
      <a:lt2>
        <a:srgbClr val="E8E8E8"/>
      </a:lt2>
      <a:accent1>
        <a:srgbClr val="A8BABF"/>
      </a:accent1>
      <a:accent2>
        <a:srgbClr val="C16A38"/>
      </a:accent2>
      <a:accent3>
        <a:srgbClr val="7B441F"/>
      </a:accent3>
      <a:accent4>
        <a:srgbClr val="DAC68B"/>
      </a:accent4>
      <a:accent5>
        <a:srgbClr val="B6BAA5"/>
      </a:accent5>
      <a:accent6>
        <a:srgbClr val="716C34"/>
      </a:accent6>
      <a:hlink>
        <a:srgbClr val="467886"/>
      </a:hlink>
      <a:folHlink>
        <a:srgbClr val="96607D"/>
      </a:folHlink>
    </a:clrScheme>
    <a:fontScheme name="Custom 13">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xis_Copilot Layouts_win32_DN_v7" id="{2D27664C-6308-44CF-AD31-3123E3CD2A37}" vid="{94C83FE8-F59A-47F5-B97E-45C21FC7BF6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34a55a6b-cdd7-4041-bff8-615e0d2e836a" xsi:nil="true"/>
    <_activity xmlns="34a55a6b-cdd7-4041-bff8-615e0d2e836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B532553E6175B40867E0109392834F3" ma:contentTypeVersion="19" ma:contentTypeDescription="Create a new document." ma:contentTypeScope="" ma:versionID="836d497c05a08bb1b76b2da249ec3673">
  <xsd:schema xmlns:xsd="http://www.w3.org/2001/XMLSchema" xmlns:xs="http://www.w3.org/2001/XMLSchema" xmlns:p="http://schemas.microsoft.com/office/2006/metadata/properties" xmlns:ns3="34a55a6b-cdd7-4041-bff8-615e0d2e836a" xmlns:ns4="b7fff0f5-f51e-49af-bbc9-c2561f6f3199" targetNamespace="http://schemas.microsoft.com/office/2006/metadata/properties" ma:root="true" ma:fieldsID="9290d1b3ad67a51ea5af580f1b6bce53" ns3:_="" ns4:_="">
    <xsd:import namespace="34a55a6b-cdd7-4041-bff8-615e0d2e836a"/>
    <xsd:import namespace="b7fff0f5-f51e-49af-bbc9-c2561f6f3199"/>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KeyPoints" minOccurs="0"/>
                <xsd:element ref="ns3:MediaServiceKeyPoints" minOccurs="0"/>
                <xsd:element ref="ns3:MediaServiceLocation" minOccurs="0"/>
                <xsd:element ref="ns3:MediaServiceGenerationTime" minOccurs="0"/>
                <xsd:element ref="ns3:MediaServiceEventHashCode" minOccurs="0"/>
                <xsd:element ref="ns3:MediaServiceAutoTags" minOccurs="0"/>
                <xsd:element ref="ns3:MediaLengthInSeconds" minOccurs="0"/>
                <xsd:element ref="ns3:_activity" minOccurs="0"/>
                <xsd:element ref="ns3:MediaServiceObjectDetectorVersions" minOccurs="0"/>
                <xsd:element ref="ns3:MediaServiceOCR" minOccurs="0"/>
                <xsd:element ref="ns3:MediaServiceSearchProperties" minOccurs="0"/>
                <xsd:element ref="ns3:MediaServiceSystemTag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a55a6b-cdd7-4041-bff8-615e0d2e83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Tags" ma:index="19" nillable="true" ma:displayName="Tags" ma:internalName="MediaServiceAutoTag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OCR" ma:index="23" nillable="true" ma:displayName="Extracted Text" ma:internalName="MediaServiceOCR" ma:readOnly="true">
      <xsd:simpleType>
        <xsd:restriction base="dms:Note">
          <xsd:maxLength value="255"/>
        </xsd:restriction>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SystemTags" ma:index="25" nillable="true" ma:displayName="MediaServiceSystemTags" ma:hidden="true" ma:internalName="MediaServiceSystemTag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7fff0f5-f51e-49af-bbc9-c2561f6f319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F782DA7-86C0-4A84-A860-11A1E6E3FB6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b7fff0f5-f51e-49af-bbc9-c2561f6f3199"/>
    <ds:schemaRef ds:uri="34a55a6b-cdd7-4041-bff8-615e0d2e836a"/>
    <ds:schemaRef ds:uri="http://www.w3.org/XML/1998/namespace"/>
    <ds:schemaRef ds:uri="http://purl.org/dc/dcmitype/"/>
  </ds:schemaRefs>
</ds:datastoreItem>
</file>

<file path=customXml/itemProps2.xml><?xml version="1.0" encoding="utf-8"?>
<ds:datastoreItem xmlns:ds="http://schemas.openxmlformats.org/officeDocument/2006/customXml" ds:itemID="{076F8FCD-0A1F-4F6A-8F55-15E9E87E2E4C}">
  <ds:schemaRefs>
    <ds:schemaRef ds:uri="http://schemas.microsoft.com/sharepoint/v3/contenttype/forms"/>
  </ds:schemaRefs>
</ds:datastoreItem>
</file>

<file path=customXml/itemProps3.xml><?xml version="1.0" encoding="utf-8"?>
<ds:datastoreItem xmlns:ds="http://schemas.openxmlformats.org/officeDocument/2006/customXml" ds:itemID="{321BD992-A964-4DCE-B44C-27513DA908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4a55a6b-cdd7-4041-bff8-615e0d2e836a"/>
    <ds:schemaRef ds:uri="b7fff0f5-f51e-49af-bbc9-c2561f6f319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5958</TotalTime>
  <Words>2076</Words>
  <Application>Microsoft Office PowerPoint</Application>
  <PresentationFormat>Widescreen</PresentationFormat>
  <Paragraphs>122</Paragraphs>
  <Slides>15</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Arial</vt:lpstr>
      <vt:lpstr>Cavolini</vt:lpstr>
      <vt:lpstr>Neue Haas Grotesk Text Pro</vt:lpstr>
      <vt:lpstr>Axis</vt:lpstr>
      <vt:lpstr>Independent Learning in Aberdare Town Church in Wales Primary School: Curriculum for Wales</vt:lpstr>
      <vt:lpstr>Understanding Independent Learning</vt:lpstr>
      <vt:lpstr>PowerPoint Presentation</vt:lpstr>
      <vt:lpstr>The Big Question</vt:lpstr>
      <vt:lpstr>What is Independent Learning?</vt:lpstr>
      <vt:lpstr>Why Is It Important?</vt:lpstr>
      <vt:lpstr>School Strategies for Independent Learning Inquiry </vt:lpstr>
      <vt:lpstr>Promoting Independence in the Classroom</vt:lpstr>
      <vt:lpstr>Benefits for Pupils</vt:lpstr>
      <vt:lpstr>Parental Involvement and School Commitment</vt:lpstr>
      <vt:lpstr>How Parents Can Support</vt:lpstr>
      <vt:lpstr>School Commitment to Independence</vt:lpstr>
      <vt:lpstr>The Four Purposes of the Curriculum</vt:lpstr>
      <vt:lpstr>Welsh Government Guidance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Independent Learning in Primary Schools: Curriculum for Wales</dc:title>
  <dc:creator>Walters, Catrin</dc:creator>
  <cp:lastModifiedBy>C Walters (Aberdare Town CiW Primary School)</cp:lastModifiedBy>
  <cp:revision>65</cp:revision>
  <dcterms:created xsi:type="dcterms:W3CDTF">2024-06-26T20:20:27Z</dcterms:created>
  <dcterms:modified xsi:type="dcterms:W3CDTF">2025-10-07T17:38:44Z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0x0101000B532553E6175B40867E0109392834F3</vt:lpwstr>
  </property>
  <property fmtid="{D5CDD505-2E9C-101B-9397-08002B2CF9AE}" pid="3" name="MediaServiceImageTags">
    <vt:lpwstr/>
  </property>
</Properties>
</file>