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77" r:id="rId19"/>
    <p:sldId id="278" r:id="rId20"/>
    <p:sldId id="269" r:id="rId21"/>
    <p:sldId id="271" r:id="rId2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1B2EF9-CC52-555C-CF66-20E10BB78792}" v="94" dt="2025-09-16T14:50:31.3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75" autoAdjust="0"/>
    <p:restoredTop sz="94660"/>
  </p:normalViewPr>
  <p:slideViewPr>
    <p:cSldViewPr snapToGrid="0">
      <p:cViewPr varScale="1">
        <p:scale>
          <a:sx n="81" d="100"/>
          <a:sy n="81" d="100"/>
        </p:scale>
        <p:origin x="1012"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Wood (Aberdare Town CiW Primary School)" userId="S::woode28@hwbcymru.net::c7826a0b-3f3d-4f50-88f8-522f46a064d1" providerId="AD" clId="Web-{39A8A0B1-6431-8181-4C5A-AB651C9DD194}"/>
    <pc:docChg chg="modSld">
      <pc:chgData name="E Wood (Aberdare Town CiW Primary School)" userId="S::woode28@hwbcymru.net::c7826a0b-3f3d-4f50-88f8-522f46a064d1" providerId="AD" clId="Web-{39A8A0B1-6431-8181-4C5A-AB651C9DD194}" dt="2025-09-10T20:14:16.596" v="70"/>
      <pc:docMkLst>
        <pc:docMk/>
      </pc:docMkLst>
      <pc:sldChg chg="modSp">
        <pc:chgData name="E Wood (Aberdare Town CiW Primary School)" userId="S::woode28@hwbcymru.net::c7826a0b-3f3d-4f50-88f8-522f46a064d1" providerId="AD" clId="Web-{39A8A0B1-6431-8181-4C5A-AB651C9DD194}" dt="2025-09-10T20:11:01.045" v="2" actId="20577"/>
        <pc:sldMkLst>
          <pc:docMk/>
          <pc:sldMk cId="0" sldId="256"/>
        </pc:sldMkLst>
        <pc:spChg chg="mod">
          <ac:chgData name="E Wood (Aberdare Town CiW Primary School)" userId="S::woode28@hwbcymru.net::c7826a0b-3f3d-4f50-88f8-522f46a064d1" providerId="AD" clId="Web-{39A8A0B1-6431-8181-4C5A-AB651C9DD194}" dt="2025-09-10T20:11:01.045" v="2" actId="20577"/>
          <ac:spMkLst>
            <pc:docMk/>
            <pc:sldMk cId="0" sldId="256"/>
            <ac:spMk id="54" creationId="{00000000-0000-0000-0000-000000000000}"/>
          </ac:spMkLst>
        </pc:spChg>
      </pc:sldChg>
      <pc:sldChg chg="addSp delSp modSp">
        <pc:chgData name="E Wood (Aberdare Town CiW Primary School)" userId="S::woode28@hwbcymru.net::c7826a0b-3f3d-4f50-88f8-522f46a064d1" providerId="AD" clId="Web-{39A8A0B1-6431-8181-4C5A-AB651C9DD194}" dt="2025-09-10T20:14:16.596" v="70"/>
        <pc:sldMkLst>
          <pc:docMk/>
          <pc:sldMk cId="0" sldId="257"/>
        </pc:sldMkLst>
        <pc:spChg chg="add mod">
          <ac:chgData name="E Wood (Aberdare Town CiW Primary School)" userId="S::woode28@hwbcymru.net::c7826a0b-3f3d-4f50-88f8-522f46a064d1" providerId="AD" clId="Web-{39A8A0B1-6431-8181-4C5A-AB651C9DD194}" dt="2025-09-10T20:14:16.596" v="70"/>
          <ac:spMkLst>
            <pc:docMk/>
            <pc:sldMk cId="0" sldId="257"/>
            <ac:spMk id="9" creationId="{4133F417-3300-26F3-BD65-951FDF20FAF1}"/>
          </ac:spMkLst>
        </pc:spChg>
      </pc:sldChg>
    </pc:docChg>
  </pc:docChgLst>
  <pc:docChgLst>
    <pc:chgData name="R Charles (Aberdare Town CiW Primary School)" userId="S::charlesr38@hwbcymru.net::11c6e5bf-7c73-49b6-9a12-a8c47718ee4b" providerId="AD" clId="Web-{FDFF6E32-E1AC-6AF9-FF8C-6CC02885B2A4}"/>
    <pc:docChg chg="modSld">
      <pc:chgData name="R Charles (Aberdare Town CiW Primary School)" userId="S::charlesr38@hwbcymru.net::11c6e5bf-7c73-49b6-9a12-a8c47718ee4b" providerId="AD" clId="Web-{FDFF6E32-E1AC-6AF9-FF8C-6CC02885B2A4}" dt="2025-09-10T10:48:15.311" v="4" actId="20577"/>
      <pc:docMkLst>
        <pc:docMk/>
      </pc:docMkLst>
      <pc:sldChg chg="modSp">
        <pc:chgData name="R Charles (Aberdare Town CiW Primary School)" userId="S::charlesr38@hwbcymru.net::11c6e5bf-7c73-49b6-9a12-a8c47718ee4b" providerId="AD" clId="Web-{FDFF6E32-E1AC-6AF9-FF8C-6CC02885B2A4}" dt="2025-09-10T10:48:15.311" v="4" actId="20577"/>
        <pc:sldMkLst>
          <pc:docMk/>
          <pc:sldMk cId="0" sldId="264"/>
        </pc:sldMkLst>
        <pc:spChg chg="mod">
          <ac:chgData name="R Charles (Aberdare Town CiW Primary School)" userId="S::charlesr38@hwbcymru.net::11c6e5bf-7c73-49b6-9a12-a8c47718ee4b" providerId="AD" clId="Web-{FDFF6E32-E1AC-6AF9-FF8C-6CC02885B2A4}" dt="2025-09-10T10:48:15.311" v="4" actId="20577"/>
          <ac:spMkLst>
            <pc:docMk/>
            <pc:sldMk cId="0" sldId="264"/>
            <ac:spMk id="116" creationId="{00000000-0000-0000-0000-000000000000}"/>
          </ac:spMkLst>
        </pc:spChg>
      </pc:sldChg>
    </pc:docChg>
  </pc:docChgLst>
  <pc:docChgLst>
    <pc:chgData name="E Wood (Aberdare Town CiW Primary School)" userId="S::woode28@hwbcymru.net::c7826a0b-3f3d-4f50-88f8-522f46a064d1" providerId="AD" clId="Web-{DC1B2EF9-CC52-555C-CF66-20E10BB78792}"/>
    <pc:docChg chg="modSld">
      <pc:chgData name="E Wood (Aberdare Town CiW Primary School)" userId="S::woode28@hwbcymru.net::c7826a0b-3f3d-4f50-88f8-522f46a064d1" providerId="AD" clId="Web-{DC1B2EF9-CC52-555C-CF66-20E10BB78792}" dt="2025-09-16T14:50:31.399" v="87" actId="1076"/>
      <pc:docMkLst>
        <pc:docMk/>
      </pc:docMkLst>
      <pc:sldChg chg="addSp delSp modSp">
        <pc:chgData name="E Wood (Aberdare Town CiW Primary School)" userId="S::woode28@hwbcymru.net::c7826a0b-3f3d-4f50-88f8-522f46a064d1" providerId="AD" clId="Web-{DC1B2EF9-CC52-555C-CF66-20E10BB78792}" dt="2025-09-16T07:52:23.129" v="40"/>
        <pc:sldMkLst>
          <pc:docMk/>
          <pc:sldMk cId="0" sldId="256"/>
        </pc:sldMkLst>
        <pc:spChg chg="mod">
          <ac:chgData name="E Wood (Aberdare Town CiW Primary School)" userId="S::woode28@hwbcymru.net::c7826a0b-3f3d-4f50-88f8-522f46a064d1" providerId="AD" clId="Web-{DC1B2EF9-CC52-555C-CF66-20E10BB78792}" dt="2025-09-16T07:41:09.209" v="6" actId="14100"/>
          <ac:spMkLst>
            <pc:docMk/>
            <pc:sldMk cId="0" sldId="256"/>
            <ac:spMk id="54" creationId="{00000000-0000-0000-0000-000000000000}"/>
          </ac:spMkLst>
        </pc:spChg>
        <pc:picChg chg="del">
          <ac:chgData name="E Wood (Aberdare Town CiW Primary School)" userId="S::woode28@hwbcymru.net::c7826a0b-3f3d-4f50-88f8-522f46a064d1" providerId="AD" clId="Web-{DC1B2EF9-CC52-555C-CF66-20E10BB78792}" dt="2025-09-16T07:40:27.537" v="0"/>
          <ac:picMkLst>
            <pc:docMk/>
            <pc:sldMk cId="0" sldId="256"/>
            <ac:picMk id="5" creationId="{A6EA2A8E-70AF-D6F4-2172-978F249BB83E}"/>
          </ac:picMkLst>
        </pc:picChg>
        <pc:picChg chg="del">
          <ac:chgData name="E Wood (Aberdare Town CiW Primary School)" userId="S::woode28@hwbcymru.net::c7826a0b-3f3d-4f50-88f8-522f46a064d1" providerId="AD" clId="Web-{DC1B2EF9-CC52-555C-CF66-20E10BB78792}" dt="2025-09-16T07:44:28.209" v="18"/>
          <ac:picMkLst>
            <pc:docMk/>
            <pc:sldMk cId="0" sldId="256"/>
            <ac:picMk id="6" creationId="{766BF330-8F84-87BA-2B03-052D5DBA2CB8}"/>
          </ac:picMkLst>
        </pc:picChg>
        <pc:picChg chg="add mod">
          <ac:chgData name="E Wood (Aberdare Town CiW Primary School)" userId="S::woode28@hwbcymru.net::c7826a0b-3f3d-4f50-88f8-522f46a064d1" providerId="AD" clId="Web-{DC1B2EF9-CC52-555C-CF66-20E10BB78792}" dt="2025-09-16T07:40:38.693" v="3" actId="1076"/>
          <ac:picMkLst>
            <pc:docMk/>
            <pc:sldMk cId="0" sldId="256"/>
            <ac:picMk id="7" creationId="{244556A6-EC65-1D36-3AEB-C563EF8ED47B}"/>
          </ac:picMkLst>
        </pc:picChg>
        <pc:picChg chg="add mod">
          <ac:chgData name="E Wood (Aberdare Town CiW Primary School)" userId="S::woode28@hwbcymru.net::c7826a0b-3f3d-4f50-88f8-522f46a064d1" providerId="AD" clId="Web-{DC1B2EF9-CC52-555C-CF66-20E10BB78792}" dt="2025-09-16T07:51:55.721" v="36" actId="14100"/>
          <ac:picMkLst>
            <pc:docMk/>
            <pc:sldMk cId="0" sldId="256"/>
            <ac:picMk id="8" creationId="{B91CA9B0-23CF-6E4B-68CD-FD3B4348142B}"/>
          </ac:picMkLst>
        </pc:picChg>
        <pc:picChg chg="add del">
          <ac:chgData name="E Wood (Aberdare Town CiW Primary School)" userId="S::woode28@hwbcymru.net::c7826a0b-3f3d-4f50-88f8-522f46a064d1" providerId="AD" clId="Web-{DC1B2EF9-CC52-555C-CF66-20E10BB78792}" dt="2025-09-16T07:41:16.319" v="9"/>
          <ac:picMkLst>
            <pc:docMk/>
            <pc:sldMk cId="0" sldId="256"/>
            <ac:picMk id="9" creationId="{BBFF0AB7-B03F-6FDE-D19B-26260B99FF7A}"/>
          </ac:picMkLst>
        </pc:picChg>
        <pc:picChg chg="del">
          <ac:chgData name="E Wood (Aberdare Town CiW Primary School)" userId="S::woode28@hwbcymru.net::c7826a0b-3f3d-4f50-88f8-522f46a064d1" providerId="AD" clId="Web-{DC1B2EF9-CC52-555C-CF66-20E10BB78792}" dt="2025-09-16T07:43:40.956" v="13"/>
          <ac:picMkLst>
            <pc:docMk/>
            <pc:sldMk cId="0" sldId="256"/>
            <ac:picMk id="10" creationId="{3E379BFA-5061-2877-6E6B-3EF74D79BF02}"/>
          </ac:picMkLst>
        </pc:picChg>
        <pc:picChg chg="add mod">
          <ac:chgData name="E Wood (Aberdare Town CiW Primary School)" userId="S::woode28@hwbcymru.net::c7826a0b-3f3d-4f50-88f8-522f46a064d1" providerId="AD" clId="Web-{DC1B2EF9-CC52-555C-CF66-20E10BB78792}" dt="2025-09-16T07:43:57.191" v="17" actId="1076"/>
          <ac:picMkLst>
            <pc:docMk/>
            <pc:sldMk cId="0" sldId="256"/>
            <ac:picMk id="11" creationId="{BA6786F7-4113-06AC-7244-DE0135FF4DA0}"/>
          </ac:picMkLst>
        </pc:picChg>
        <pc:picChg chg="add mod modCrop">
          <ac:chgData name="E Wood (Aberdare Town CiW Primary School)" userId="S::woode28@hwbcymru.net::c7826a0b-3f3d-4f50-88f8-522f46a064d1" providerId="AD" clId="Web-{DC1B2EF9-CC52-555C-CF66-20E10BB78792}" dt="2025-09-16T07:52:23.129" v="40"/>
          <ac:picMkLst>
            <pc:docMk/>
            <pc:sldMk cId="0" sldId="256"/>
            <ac:picMk id="12" creationId="{42334906-4555-4730-461E-88449BC80ADD}"/>
          </ac:picMkLst>
        </pc:picChg>
      </pc:sldChg>
      <pc:sldChg chg="addSp modSp">
        <pc:chgData name="E Wood (Aberdare Town CiW Primary School)" userId="S::woode28@hwbcymru.net::c7826a0b-3f3d-4f50-88f8-522f46a064d1" providerId="AD" clId="Web-{DC1B2EF9-CC52-555C-CF66-20E10BB78792}" dt="2025-09-16T07:51:32.268" v="33"/>
        <pc:sldMkLst>
          <pc:docMk/>
          <pc:sldMk cId="0" sldId="257"/>
        </pc:sldMkLst>
        <pc:spChg chg="mod">
          <ac:chgData name="E Wood (Aberdare Town CiW Primary School)" userId="S::woode28@hwbcymru.net::c7826a0b-3f3d-4f50-88f8-522f46a064d1" providerId="AD" clId="Web-{DC1B2EF9-CC52-555C-CF66-20E10BB78792}" dt="2025-09-16T07:51:32.268" v="33"/>
          <ac:spMkLst>
            <pc:docMk/>
            <pc:sldMk cId="0" sldId="257"/>
            <ac:spMk id="9" creationId="{4133F417-3300-26F3-BD65-951FDF20FAF1}"/>
          </ac:spMkLst>
        </pc:spChg>
        <pc:picChg chg="add mod">
          <ac:chgData name="E Wood (Aberdare Town CiW Primary School)" userId="S::woode28@hwbcymru.net::c7826a0b-3f3d-4f50-88f8-522f46a064d1" providerId="AD" clId="Web-{DC1B2EF9-CC52-555C-CF66-20E10BB78792}" dt="2025-09-16T07:51:12.704" v="32" actId="1076"/>
          <ac:picMkLst>
            <pc:docMk/>
            <pc:sldMk cId="0" sldId="257"/>
            <ac:picMk id="2" creationId="{DB4AAED9-312F-14E0-6CB5-9A97B35BC34E}"/>
          </ac:picMkLst>
        </pc:picChg>
      </pc:sldChg>
      <pc:sldChg chg="modSp">
        <pc:chgData name="E Wood (Aberdare Town CiW Primary School)" userId="S::woode28@hwbcymru.net::c7826a0b-3f3d-4f50-88f8-522f46a064d1" providerId="AD" clId="Web-{DC1B2EF9-CC52-555C-CF66-20E10BB78792}" dt="2025-09-16T14:50:31.399" v="87" actId="1076"/>
        <pc:sldMkLst>
          <pc:docMk/>
          <pc:sldMk cId="0" sldId="258"/>
        </pc:sldMkLst>
        <pc:picChg chg="mod">
          <ac:chgData name="E Wood (Aberdare Town CiW Primary School)" userId="S::woode28@hwbcymru.net::c7826a0b-3f3d-4f50-88f8-522f46a064d1" providerId="AD" clId="Web-{DC1B2EF9-CC52-555C-CF66-20E10BB78792}" dt="2025-09-16T14:50:31.399" v="87" actId="1076"/>
          <ac:picMkLst>
            <pc:docMk/>
            <pc:sldMk cId="0" sldId="258"/>
            <ac:picMk id="73" creationId="{00000000-0000-0000-0000-000000000000}"/>
          </ac:picMkLst>
        </pc:picChg>
      </pc:sldChg>
      <pc:sldChg chg="modSp">
        <pc:chgData name="E Wood (Aberdare Town CiW Primary School)" userId="S::woode28@hwbcymru.net::c7826a0b-3f3d-4f50-88f8-522f46a064d1" providerId="AD" clId="Web-{DC1B2EF9-CC52-555C-CF66-20E10BB78792}" dt="2025-09-16T11:28:56.603" v="85" actId="20577"/>
        <pc:sldMkLst>
          <pc:docMk/>
          <pc:sldMk cId="0" sldId="263"/>
        </pc:sldMkLst>
        <pc:spChg chg="mod">
          <ac:chgData name="E Wood (Aberdare Town CiW Primary School)" userId="S::woode28@hwbcymru.net::c7826a0b-3f3d-4f50-88f8-522f46a064d1" providerId="AD" clId="Web-{DC1B2EF9-CC52-555C-CF66-20E10BB78792}" dt="2025-09-16T11:28:56.603" v="85" actId="20577"/>
          <ac:spMkLst>
            <pc:docMk/>
            <pc:sldMk cId="0" sldId="263"/>
            <ac:spMk id="110" creationId="{00000000-0000-0000-0000-000000000000}"/>
          </ac:spMkLst>
        </pc:spChg>
      </pc:sldChg>
    </pc:docChg>
  </pc:docChgLst>
  <pc:docChgLst>
    <pc:chgData name="E Wood (Aberdare Town CiW Primary School)" userId="c7826a0b-3f3d-4f50-88f8-522f46a064d1" providerId="ADAL" clId="{7207065B-EDD4-4821-BBC6-3E1F5374F6F1}"/>
    <pc:docChg chg="undo custSel addSld delSld modSld">
      <pc:chgData name="E Wood (Aberdare Town CiW Primary School)" userId="c7826a0b-3f3d-4f50-88f8-522f46a064d1" providerId="ADAL" clId="{7207065B-EDD4-4821-BBC6-3E1F5374F6F1}" dt="2025-09-10T20:53:30.657" v="3447" actId="20577"/>
      <pc:docMkLst>
        <pc:docMk/>
      </pc:docMkLst>
      <pc:sldChg chg="modSp mod">
        <pc:chgData name="E Wood (Aberdare Town CiW Primary School)" userId="c7826a0b-3f3d-4f50-88f8-522f46a064d1" providerId="ADAL" clId="{7207065B-EDD4-4821-BBC6-3E1F5374F6F1}" dt="2025-09-10T20:53:30.657" v="3447" actId="20577"/>
        <pc:sldMkLst>
          <pc:docMk/>
          <pc:sldMk cId="0" sldId="256"/>
        </pc:sldMkLst>
        <pc:spChg chg="mod">
          <ac:chgData name="E Wood (Aberdare Town CiW Primary School)" userId="c7826a0b-3f3d-4f50-88f8-522f46a064d1" providerId="ADAL" clId="{7207065B-EDD4-4821-BBC6-3E1F5374F6F1}" dt="2025-09-10T20:53:30.657" v="3447" actId="20577"/>
          <ac:spMkLst>
            <pc:docMk/>
            <pc:sldMk cId="0" sldId="256"/>
            <ac:spMk id="54" creationId="{00000000-0000-0000-0000-000000000000}"/>
          </ac:spMkLst>
        </pc:spChg>
      </pc:sldChg>
      <pc:sldChg chg="modSp mod">
        <pc:chgData name="E Wood (Aberdare Town CiW Primary School)" userId="c7826a0b-3f3d-4f50-88f8-522f46a064d1" providerId="ADAL" clId="{7207065B-EDD4-4821-BBC6-3E1F5374F6F1}" dt="2025-09-10T20:18:24.070" v="94" actId="255"/>
        <pc:sldMkLst>
          <pc:docMk/>
          <pc:sldMk cId="0" sldId="257"/>
        </pc:sldMkLst>
        <pc:spChg chg="mod">
          <ac:chgData name="E Wood (Aberdare Town CiW Primary School)" userId="c7826a0b-3f3d-4f50-88f8-522f46a064d1" providerId="ADAL" clId="{7207065B-EDD4-4821-BBC6-3E1F5374F6F1}" dt="2025-09-10T20:18:24.070" v="94" actId="255"/>
          <ac:spMkLst>
            <pc:docMk/>
            <pc:sldMk cId="0" sldId="257"/>
            <ac:spMk id="9" creationId="{4133F417-3300-26F3-BD65-951FDF20FAF1}"/>
          </ac:spMkLst>
        </pc:spChg>
      </pc:sldChg>
      <pc:sldChg chg="modSp mod">
        <pc:chgData name="E Wood (Aberdare Town CiW Primary School)" userId="c7826a0b-3f3d-4f50-88f8-522f46a064d1" providerId="ADAL" clId="{7207065B-EDD4-4821-BBC6-3E1F5374F6F1}" dt="2025-09-10T20:22:01.809" v="237" actId="20577"/>
        <pc:sldMkLst>
          <pc:docMk/>
          <pc:sldMk cId="0" sldId="263"/>
        </pc:sldMkLst>
        <pc:spChg chg="mod">
          <ac:chgData name="E Wood (Aberdare Town CiW Primary School)" userId="c7826a0b-3f3d-4f50-88f8-522f46a064d1" providerId="ADAL" clId="{7207065B-EDD4-4821-BBC6-3E1F5374F6F1}" dt="2025-09-10T20:22:01.809" v="237" actId="20577"/>
          <ac:spMkLst>
            <pc:docMk/>
            <pc:sldMk cId="0" sldId="263"/>
            <ac:spMk id="110" creationId="{00000000-0000-0000-0000-000000000000}"/>
          </ac:spMkLst>
        </pc:spChg>
      </pc:sldChg>
      <pc:sldChg chg="modSp mod">
        <pc:chgData name="E Wood (Aberdare Town CiW Primary School)" userId="c7826a0b-3f3d-4f50-88f8-522f46a064d1" providerId="ADAL" clId="{7207065B-EDD4-4821-BBC6-3E1F5374F6F1}" dt="2025-09-10T20:23:43.629" v="327" actId="20577"/>
        <pc:sldMkLst>
          <pc:docMk/>
          <pc:sldMk cId="0" sldId="264"/>
        </pc:sldMkLst>
        <pc:spChg chg="mod">
          <ac:chgData name="E Wood (Aberdare Town CiW Primary School)" userId="c7826a0b-3f3d-4f50-88f8-522f46a064d1" providerId="ADAL" clId="{7207065B-EDD4-4821-BBC6-3E1F5374F6F1}" dt="2025-09-10T20:23:43.629" v="327" actId="20577"/>
          <ac:spMkLst>
            <pc:docMk/>
            <pc:sldMk cId="0" sldId="264"/>
            <ac:spMk id="116" creationId="{00000000-0000-0000-0000-000000000000}"/>
          </ac:spMkLst>
        </pc:spChg>
      </pc:sldChg>
      <pc:sldChg chg="modSp mod">
        <pc:chgData name="E Wood (Aberdare Town CiW Primary School)" userId="c7826a0b-3f3d-4f50-88f8-522f46a064d1" providerId="ADAL" clId="{7207065B-EDD4-4821-BBC6-3E1F5374F6F1}" dt="2025-09-10T20:24:13.831" v="335" actId="20577"/>
        <pc:sldMkLst>
          <pc:docMk/>
          <pc:sldMk cId="0" sldId="265"/>
        </pc:sldMkLst>
        <pc:spChg chg="mod">
          <ac:chgData name="E Wood (Aberdare Town CiW Primary School)" userId="c7826a0b-3f3d-4f50-88f8-522f46a064d1" providerId="ADAL" clId="{7207065B-EDD4-4821-BBC6-3E1F5374F6F1}" dt="2025-09-10T20:24:13.831" v="335" actId="20577"/>
          <ac:spMkLst>
            <pc:docMk/>
            <pc:sldMk cId="0" sldId="265"/>
            <ac:spMk id="122" creationId="{00000000-0000-0000-0000-000000000000}"/>
          </ac:spMkLst>
        </pc:spChg>
      </pc:sldChg>
      <pc:sldChg chg="modSp mod">
        <pc:chgData name="E Wood (Aberdare Town CiW Primary School)" userId="c7826a0b-3f3d-4f50-88f8-522f46a064d1" providerId="ADAL" clId="{7207065B-EDD4-4821-BBC6-3E1F5374F6F1}" dt="2025-09-10T20:24:46.425" v="371" actId="20577"/>
        <pc:sldMkLst>
          <pc:docMk/>
          <pc:sldMk cId="0" sldId="266"/>
        </pc:sldMkLst>
        <pc:spChg chg="mod">
          <ac:chgData name="E Wood (Aberdare Town CiW Primary School)" userId="c7826a0b-3f3d-4f50-88f8-522f46a064d1" providerId="ADAL" clId="{7207065B-EDD4-4821-BBC6-3E1F5374F6F1}" dt="2025-09-10T20:24:46.425" v="371" actId="20577"/>
          <ac:spMkLst>
            <pc:docMk/>
            <pc:sldMk cId="0" sldId="266"/>
            <ac:spMk id="128" creationId="{00000000-0000-0000-0000-000000000000}"/>
          </ac:spMkLst>
        </pc:spChg>
      </pc:sldChg>
      <pc:sldChg chg="modSp mod">
        <pc:chgData name="E Wood (Aberdare Town CiW Primary School)" userId="c7826a0b-3f3d-4f50-88f8-522f46a064d1" providerId="ADAL" clId="{7207065B-EDD4-4821-BBC6-3E1F5374F6F1}" dt="2025-09-10T20:31:59.777" v="1256" actId="255"/>
        <pc:sldMkLst>
          <pc:docMk/>
          <pc:sldMk cId="0" sldId="268"/>
        </pc:sldMkLst>
        <pc:spChg chg="mod">
          <ac:chgData name="E Wood (Aberdare Town CiW Primary School)" userId="c7826a0b-3f3d-4f50-88f8-522f46a064d1" providerId="ADAL" clId="{7207065B-EDD4-4821-BBC6-3E1F5374F6F1}" dt="2025-09-10T20:31:59.777" v="1256" actId="255"/>
          <ac:spMkLst>
            <pc:docMk/>
            <pc:sldMk cId="0" sldId="268"/>
            <ac:spMk id="140" creationId="{00000000-0000-0000-0000-000000000000}"/>
          </ac:spMkLst>
        </pc:spChg>
      </pc:sldChg>
      <pc:sldChg chg="modSp mod">
        <pc:chgData name="E Wood (Aberdare Town CiW Primary School)" userId="c7826a0b-3f3d-4f50-88f8-522f46a064d1" providerId="ADAL" clId="{7207065B-EDD4-4821-BBC6-3E1F5374F6F1}" dt="2025-09-10T20:35:12.402" v="1706" actId="20577"/>
        <pc:sldMkLst>
          <pc:docMk/>
          <pc:sldMk cId="0" sldId="269"/>
        </pc:sldMkLst>
        <pc:spChg chg="mod">
          <ac:chgData name="E Wood (Aberdare Town CiW Primary School)" userId="c7826a0b-3f3d-4f50-88f8-522f46a064d1" providerId="ADAL" clId="{7207065B-EDD4-4821-BBC6-3E1F5374F6F1}" dt="2025-09-10T20:35:12.402" v="1706" actId="20577"/>
          <ac:spMkLst>
            <pc:docMk/>
            <pc:sldMk cId="0" sldId="269"/>
            <ac:spMk id="148" creationId="{00000000-0000-0000-0000-000000000000}"/>
          </ac:spMkLst>
        </pc:spChg>
      </pc:sldChg>
      <pc:sldChg chg="modSp mod">
        <pc:chgData name="E Wood (Aberdare Town CiW Primary School)" userId="c7826a0b-3f3d-4f50-88f8-522f46a064d1" providerId="ADAL" clId="{7207065B-EDD4-4821-BBC6-3E1F5374F6F1}" dt="2025-09-10T20:35:32.461" v="1708" actId="20577"/>
        <pc:sldMkLst>
          <pc:docMk/>
          <pc:sldMk cId="0" sldId="271"/>
        </pc:sldMkLst>
        <pc:spChg chg="mod">
          <ac:chgData name="E Wood (Aberdare Town CiW Primary School)" userId="c7826a0b-3f3d-4f50-88f8-522f46a064d1" providerId="ADAL" clId="{7207065B-EDD4-4821-BBC6-3E1F5374F6F1}" dt="2025-09-10T20:35:32.461" v="1708" actId="20577"/>
          <ac:spMkLst>
            <pc:docMk/>
            <pc:sldMk cId="0" sldId="271"/>
            <ac:spMk id="161" creationId="{00000000-0000-0000-0000-000000000000}"/>
          </ac:spMkLst>
        </pc:spChg>
      </pc:sldChg>
      <pc:sldChg chg="modSp mod">
        <pc:chgData name="E Wood (Aberdare Town CiW Primary School)" userId="c7826a0b-3f3d-4f50-88f8-522f46a064d1" providerId="ADAL" clId="{7207065B-EDD4-4821-BBC6-3E1F5374F6F1}" dt="2025-09-10T20:36:03.224" v="1709" actId="1076"/>
        <pc:sldMkLst>
          <pc:docMk/>
          <pc:sldMk cId="3850417138" sldId="274"/>
        </pc:sldMkLst>
        <pc:spChg chg="mod">
          <ac:chgData name="E Wood (Aberdare Town CiW Primary School)" userId="c7826a0b-3f3d-4f50-88f8-522f46a064d1" providerId="ADAL" clId="{7207065B-EDD4-4821-BBC6-3E1F5374F6F1}" dt="2025-09-10T20:36:03.224" v="1709" actId="1076"/>
          <ac:spMkLst>
            <pc:docMk/>
            <pc:sldMk cId="3850417138" sldId="274"/>
            <ac:spMk id="128" creationId="{9CA24049-92AF-62E7-AE3E-DA4D065E9199}"/>
          </ac:spMkLst>
        </pc:spChg>
      </pc:sldChg>
      <pc:sldChg chg="modSp mod">
        <pc:chgData name="E Wood (Aberdare Town CiW Primary School)" userId="c7826a0b-3f3d-4f50-88f8-522f46a064d1" providerId="ADAL" clId="{7207065B-EDD4-4821-BBC6-3E1F5374F6F1}" dt="2025-09-10T20:18:59.344" v="96" actId="20577"/>
        <pc:sldMkLst>
          <pc:docMk/>
          <pc:sldMk cId="214546612" sldId="275"/>
        </pc:sldMkLst>
        <pc:spChg chg="mod">
          <ac:chgData name="E Wood (Aberdare Town CiW Primary School)" userId="c7826a0b-3f3d-4f50-88f8-522f46a064d1" providerId="ADAL" clId="{7207065B-EDD4-4821-BBC6-3E1F5374F6F1}" dt="2025-09-10T20:18:59.344" v="96" actId="20577"/>
          <ac:spMkLst>
            <pc:docMk/>
            <pc:sldMk cId="214546612" sldId="275"/>
            <ac:spMk id="9" creationId="{0C89DAA1-0253-17DD-2F39-1B55791E7754}"/>
          </ac:spMkLst>
        </pc:spChg>
      </pc:sldChg>
      <pc:sldChg chg="modSp add mod">
        <pc:chgData name="E Wood (Aberdare Town CiW Primary School)" userId="c7826a0b-3f3d-4f50-88f8-522f46a064d1" providerId="ADAL" clId="{7207065B-EDD4-4821-BBC6-3E1F5374F6F1}" dt="2025-09-10T20:43:52.130" v="2656" actId="14100"/>
        <pc:sldMkLst>
          <pc:docMk/>
          <pc:sldMk cId="253964579" sldId="277"/>
        </pc:sldMkLst>
        <pc:spChg chg="mod">
          <ac:chgData name="E Wood (Aberdare Town CiW Primary School)" userId="c7826a0b-3f3d-4f50-88f8-522f46a064d1" providerId="ADAL" clId="{7207065B-EDD4-4821-BBC6-3E1F5374F6F1}" dt="2025-09-10T20:43:52.130" v="2656" actId="14100"/>
          <ac:spMkLst>
            <pc:docMk/>
            <pc:sldMk cId="253964579" sldId="277"/>
            <ac:spMk id="148" creationId="{00000000-0000-0000-0000-000000000000}"/>
          </ac:spMkLst>
        </pc:spChg>
      </pc:sldChg>
      <pc:sldChg chg="new del">
        <pc:chgData name="E Wood (Aberdare Town CiW Primary School)" userId="c7826a0b-3f3d-4f50-88f8-522f46a064d1" providerId="ADAL" clId="{7207065B-EDD4-4821-BBC6-3E1F5374F6F1}" dt="2025-09-10T20:36:24.260" v="1711" actId="47"/>
        <pc:sldMkLst>
          <pc:docMk/>
          <pc:sldMk cId="3071763101" sldId="277"/>
        </pc:sldMkLst>
      </pc:sldChg>
      <pc:sldChg chg="addSp modSp add mod">
        <pc:chgData name="E Wood (Aberdare Town CiW Primary School)" userId="c7826a0b-3f3d-4f50-88f8-522f46a064d1" providerId="ADAL" clId="{7207065B-EDD4-4821-BBC6-3E1F5374F6F1}" dt="2025-09-10T20:49:40.451" v="3418" actId="1076"/>
        <pc:sldMkLst>
          <pc:docMk/>
          <pc:sldMk cId="450728445" sldId="278"/>
        </pc:sldMkLst>
        <pc:spChg chg="mod">
          <ac:chgData name="E Wood (Aberdare Town CiW Primary School)" userId="c7826a0b-3f3d-4f50-88f8-522f46a064d1" providerId="ADAL" clId="{7207065B-EDD4-4821-BBC6-3E1F5374F6F1}" dt="2025-09-10T20:49:40.451" v="3418" actId="1076"/>
          <ac:spMkLst>
            <pc:docMk/>
            <pc:sldMk cId="450728445" sldId="278"/>
            <ac:spMk id="148" creationId="{00000000-0000-0000-0000-000000000000}"/>
          </ac:spMkLst>
        </pc:spChg>
        <pc:picChg chg="add mod">
          <ac:chgData name="E Wood (Aberdare Town CiW Primary School)" userId="c7826a0b-3f3d-4f50-88f8-522f46a064d1" providerId="ADAL" clId="{7207065B-EDD4-4821-BBC6-3E1F5374F6F1}" dt="2025-09-10T20:49:23.009" v="3417" actId="1076"/>
          <ac:picMkLst>
            <pc:docMk/>
            <pc:sldMk cId="450728445" sldId="278"/>
            <ac:picMk id="1026" creationId="{D21BDD68-E8A0-476A-8B53-7D2F28623091}"/>
          </ac:picMkLst>
        </pc:picChg>
      </pc:sldChg>
      <pc:sldMasterChg chg="delSldLayout">
        <pc:chgData name="E Wood (Aberdare Town CiW Primary School)" userId="c7826a0b-3f3d-4f50-88f8-522f46a064d1" providerId="ADAL" clId="{7207065B-EDD4-4821-BBC6-3E1F5374F6F1}" dt="2025-09-10T20:36:24.260" v="1711" actId="47"/>
        <pc:sldMasterMkLst>
          <pc:docMk/>
          <pc:sldMasterMk cId="0" sldId="2147483659"/>
        </pc:sldMasterMkLst>
        <pc:sldLayoutChg chg="del">
          <pc:chgData name="E Wood (Aberdare Town CiW Primary School)" userId="c7826a0b-3f3d-4f50-88f8-522f46a064d1" providerId="ADAL" clId="{7207065B-EDD4-4821-BBC6-3E1F5374F6F1}" dt="2025-09-10T20:36:24.260" v="1711" actId="47"/>
          <pc:sldLayoutMkLst>
            <pc:docMk/>
            <pc:sldMasterMk cId="0" sldId="2147483659"/>
            <pc:sldLayoutMk cId="0" sldId="2147483650"/>
          </pc:sldLayoutMkLst>
        </pc:sldLayoutChg>
      </pc:sldMasterChg>
    </pc:docChg>
  </pc:docChgLst>
  <pc:docChgLst>
    <pc:chgData name="B Hallam (Aberdare Town CiW Primary School)" userId="S::hallamb3@hwbcymru.net::7df0a9de-8542-446e-b769-f090d734130e" providerId="AD" clId="Web-{0341E108-A34C-91F9-B375-3C85C7F1F15B}"/>
    <pc:docChg chg="modSld">
      <pc:chgData name="B Hallam (Aberdare Town CiW Primary School)" userId="S::hallamb3@hwbcymru.net::7df0a9de-8542-446e-b769-f090d734130e" providerId="AD" clId="Web-{0341E108-A34C-91F9-B375-3C85C7F1F15B}" dt="2025-09-10T12:48:12.354" v="1" actId="20577"/>
      <pc:docMkLst>
        <pc:docMk/>
      </pc:docMkLst>
      <pc:sldChg chg="modSp">
        <pc:chgData name="B Hallam (Aberdare Town CiW Primary School)" userId="S::hallamb3@hwbcymru.net::7df0a9de-8542-446e-b769-f090d734130e" providerId="AD" clId="Web-{0341E108-A34C-91F9-B375-3C85C7F1F15B}" dt="2025-09-10T12:48:12.354" v="1" actId="20577"/>
        <pc:sldMkLst>
          <pc:docMk/>
          <pc:sldMk cId="0" sldId="269"/>
        </pc:sldMkLst>
        <pc:spChg chg="mod">
          <ac:chgData name="B Hallam (Aberdare Town CiW Primary School)" userId="S::hallamb3@hwbcymru.net::7df0a9de-8542-446e-b769-f090d734130e" providerId="AD" clId="Web-{0341E108-A34C-91F9-B375-3C85C7F1F15B}" dt="2025-09-10T12:48:12.354" v="1" actId="20577"/>
          <ac:spMkLst>
            <pc:docMk/>
            <pc:sldMk cId="0" sldId="269"/>
            <ac:spMk id="148" creationId="{00000000-0000-0000-0000-000000000000}"/>
          </ac:spMkLst>
        </pc:spChg>
      </pc:sldChg>
    </pc:docChg>
  </pc:docChgLst>
  <pc:docChgLst>
    <pc:chgData name="R Charles (Aberdare Town CiW Primary School)" userId="S::charlesr38@hwbcymru.net::11c6e5bf-7c73-49b6-9a12-a8c47718ee4b" providerId="AD" clId="Web-{7A12874E-8E4C-4A92-EB50-DE7ADC2BA28A}"/>
    <pc:docChg chg="addSld modSld">
      <pc:chgData name="R Charles (Aberdare Town CiW Primary School)" userId="S::charlesr38@hwbcymru.net::11c6e5bf-7c73-49b6-9a12-a8c47718ee4b" providerId="AD" clId="Web-{7A12874E-8E4C-4A92-EB50-DE7ADC2BA28A}" dt="2025-09-10T10:04:00.508" v="82" actId="14100"/>
      <pc:docMkLst>
        <pc:docMk/>
      </pc:docMkLst>
      <pc:sldChg chg="addSp delSp modSp">
        <pc:chgData name="R Charles (Aberdare Town CiW Primary School)" userId="S::charlesr38@hwbcymru.net::11c6e5bf-7c73-49b6-9a12-a8c47718ee4b" providerId="AD" clId="Web-{7A12874E-8E4C-4A92-EB50-DE7ADC2BA28A}" dt="2025-09-10T10:04:00.508" v="82" actId="14100"/>
        <pc:sldMkLst>
          <pc:docMk/>
          <pc:sldMk cId="0" sldId="256"/>
        </pc:sldMkLst>
      </pc:sldChg>
      <pc:sldChg chg="modSp">
        <pc:chgData name="R Charles (Aberdare Town CiW Primary School)" userId="S::charlesr38@hwbcymru.net::11c6e5bf-7c73-49b6-9a12-a8c47718ee4b" providerId="AD" clId="Web-{7A12874E-8E4C-4A92-EB50-DE7ADC2BA28A}" dt="2025-09-10T10:02:10.835" v="78" actId="20577"/>
        <pc:sldMkLst>
          <pc:docMk/>
          <pc:sldMk cId="0" sldId="268"/>
        </pc:sldMkLst>
        <pc:spChg chg="mod">
          <ac:chgData name="R Charles (Aberdare Town CiW Primary School)" userId="S::charlesr38@hwbcymru.net::11c6e5bf-7c73-49b6-9a12-a8c47718ee4b" providerId="AD" clId="Web-{7A12874E-8E4C-4A92-EB50-DE7ADC2BA28A}" dt="2025-09-10T10:02:10.835" v="78" actId="20577"/>
          <ac:spMkLst>
            <pc:docMk/>
            <pc:sldMk cId="0" sldId="268"/>
            <ac:spMk id="140" creationId="{00000000-0000-0000-0000-000000000000}"/>
          </ac:spMkLst>
        </pc:spChg>
      </pc:sldChg>
      <pc:sldChg chg="modSp add replId">
        <pc:chgData name="R Charles (Aberdare Town CiW Primary School)" userId="S::charlesr38@hwbcymru.net::11c6e5bf-7c73-49b6-9a12-a8c47718ee4b" providerId="AD" clId="Web-{7A12874E-8E4C-4A92-EB50-DE7ADC2BA28A}" dt="2025-09-10T10:01:39.882" v="72" actId="1076"/>
        <pc:sldMkLst>
          <pc:docMk/>
          <pc:sldMk cId="2204096799" sldId="276"/>
        </pc:sldMkLst>
        <pc:spChg chg="mod">
          <ac:chgData name="R Charles (Aberdare Town CiW Primary School)" userId="S::charlesr38@hwbcymru.net::11c6e5bf-7c73-49b6-9a12-a8c47718ee4b" providerId="AD" clId="Web-{7A12874E-8E4C-4A92-EB50-DE7ADC2BA28A}" dt="2025-09-10T10:01:39.882" v="72" actId="1076"/>
          <ac:spMkLst>
            <pc:docMk/>
            <pc:sldMk cId="2204096799" sldId="276"/>
            <ac:spMk id="140" creationId="{AD44587C-3D54-D9F0-11D3-B140B40FF5B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96792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2671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aberdaretownciwprimary.com"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a:solidFill>
                  <a:srgbClr val="002060"/>
                </a:solidFill>
                <a:latin typeface="Tempus Sans ITC"/>
                <a:ea typeface="Comic Sans MS"/>
                <a:cs typeface="Comic Sans MS"/>
                <a:sym typeface="Comic Sans MS"/>
              </a:rPr>
              <a:t>Croeso i Butterflies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GB" sz="4600" b="1" dirty="0">
                <a:solidFill>
                  <a:srgbClr val="002060"/>
                </a:solidFill>
                <a:latin typeface="Tempus Sans ITC"/>
                <a:ea typeface="Comic Sans MS"/>
                <a:cs typeface="Comic Sans MS"/>
                <a:sym typeface="Comic Sans MS"/>
              </a:rPr>
              <a:t>Reception</a:t>
            </a:r>
            <a:endParaRPr lang="en-US" sz="4600" b="1" dirty="0">
              <a:solidFill>
                <a:srgbClr val="002060"/>
              </a:solidFill>
              <a:latin typeface="Tempus Sans ITC"/>
              <a:ea typeface="Comic Sans MS"/>
              <a:cs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group of children playing with wooden toys&#10;&#10;AI-generated content may be incorrect.">
            <a:extLst>
              <a:ext uri="{FF2B5EF4-FFF2-40B4-BE49-F238E27FC236}">
                <a16:creationId xmlns:a16="http://schemas.microsoft.com/office/drawing/2014/main" id="{244556A6-EC65-1D36-3AEB-C563EF8ED47B}"/>
              </a:ext>
            </a:extLst>
          </p:cNvPr>
          <p:cNvPicPr>
            <a:picLocks noChangeAspect="1"/>
          </p:cNvPicPr>
          <p:nvPr/>
        </p:nvPicPr>
        <p:blipFill>
          <a:blip r:embed="rId4"/>
          <a:stretch>
            <a:fillRect/>
          </a:stretch>
        </p:blipFill>
        <p:spPr>
          <a:xfrm>
            <a:off x="388327" y="346197"/>
            <a:ext cx="2542443" cy="1915991"/>
          </a:xfrm>
          <a:prstGeom prst="rect">
            <a:avLst/>
          </a:prstGeom>
        </p:spPr>
      </p:pic>
      <p:pic>
        <p:nvPicPr>
          <p:cNvPr id="8" name="Picture 7" descr="A group of children sitting at a table with vinyl records&#10;&#10;AI-generated content may be incorrect.">
            <a:extLst>
              <a:ext uri="{FF2B5EF4-FFF2-40B4-BE49-F238E27FC236}">
                <a16:creationId xmlns:a16="http://schemas.microsoft.com/office/drawing/2014/main" id="{B91CA9B0-23CF-6E4B-68CD-FD3B4348142B}"/>
              </a:ext>
            </a:extLst>
          </p:cNvPr>
          <p:cNvPicPr>
            <a:picLocks noChangeAspect="1"/>
          </p:cNvPicPr>
          <p:nvPr/>
        </p:nvPicPr>
        <p:blipFill>
          <a:blip r:embed="rId5"/>
          <a:stretch>
            <a:fillRect/>
          </a:stretch>
        </p:blipFill>
        <p:spPr>
          <a:xfrm>
            <a:off x="6125307" y="2830022"/>
            <a:ext cx="2645020" cy="1945300"/>
          </a:xfrm>
          <a:prstGeom prst="rect">
            <a:avLst/>
          </a:prstGeom>
        </p:spPr>
      </p:pic>
      <p:pic>
        <p:nvPicPr>
          <p:cNvPr id="11" name="Picture 10" descr="A child smiling at the camera&#10;&#10;AI-generated content may be incorrect.">
            <a:extLst>
              <a:ext uri="{FF2B5EF4-FFF2-40B4-BE49-F238E27FC236}">
                <a16:creationId xmlns:a16="http://schemas.microsoft.com/office/drawing/2014/main" id="{BA6786F7-4113-06AC-7244-DE0135FF4DA0}"/>
              </a:ext>
            </a:extLst>
          </p:cNvPr>
          <p:cNvPicPr>
            <a:picLocks noChangeAspect="1"/>
          </p:cNvPicPr>
          <p:nvPr/>
        </p:nvPicPr>
        <p:blipFill>
          <a:blip r:embed="rId6"/>
          <a:stretch>
            <a:fillRect/>
          </a:stretch>
        </p:blipFill>
        <p:spPr>
          <a:xfrm>
            <a:off x="6864227" y="351691"/>
            <a:ext cx="1672737" cy="2227386"/>
          </a:xfrm>
          <a:prstGeom prst="rect">
            <a:avLst/>
          </a:prstGeom>
        </p:spPr>
      </p:pic>
      <p:pic>
        <p:nvPicPr>
          <p:cNvPr id="12" name="Picture 11" descr="A group of children sitting on the floor&#10;&#10;AI-generated content may be incorrect.">
            <a:extLst>
              <a:ext uri="{FF2B5EF4-FFF2-40B4-BE49-F238E27FC236}">
                <a16:creationId xmlns:a16="http://schemas.microsoft.com/office/drawing/2014/main" id="{42334906-4555-4730-461E-88449BC80ADD}"/>
              </a:ext>
            </a:extLst>
          </p:cNvPr>
          <p:cNvPicPr>
            <a:picLocks noChangeAspect="1"/>
          </p:cNvPicPr>
          <p:nvPr/>
        </p:nvPicPr>
        <p:blipFill>
          <a:blip r:embed="rId7"/>
          <a:srcRect t="8989" r="-91" b="1260"/>
          <a:stretch>
            <a:fillRect/>
          </a:stretch>
        </p:blipFill>
        <p:spPr>
          <a:xfrm>
            <a:off x="388327" y="3009899"/>
            <a:ext cx="2544764" cy="17584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133F417-3300-26F3-BD65-951FDF20FAF1}"/>
              </a:ext>
            </a:extLst>
          </p:cNvPr>
          <p:cNvSpPr txBox="1"/>
          <p:nvPr/>
        </p:nvSpPr>
        <p:spPr>
          <a:xfrm>
            <a:off x="1184275" y="370292"/>
            <a:ext cx="7452053" cy="4575548"/>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Staff in Progression Step 1 </a:t>
            </a:r>
            <a:r>
              <a:rPr lang="en-US" sz="2000" b="1"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b="1"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(Nursery &amp; Reception)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Teacher: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err="1">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Mrs</a:t>
            </a: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Wood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HLTA</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Mrs Stone</a:t>
            </a:r>
            <a:b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Teaching Assistants:</a:t>
            </a: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endPar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Mrs Clarke, Miss Morris, Mrs Morgan</a:t>
            </a:r>
          </a:p>
          <a:p>
            <a:pPr algn="ctr">
              <a:lnSpc>
                <a:spcPct val="107000"/>
              </a:lnSpc>
              <a:spcAft>
                <a:spcPts val="800"/>
              </a:spcAft>
            </a:pPr>
            <a:r>
              <a:rPr lang="en-GB" sz="2000" dirty="0">
                <a:solidFill>
                  <a:srgbClr val="002060"/>
                </a:solidFill>
                <a:latin typeface="Tempus Sans ITC" panose="04020404030D07020202" pitchFamily="82" charset="0"/>
                <a:ea typeface="Calibri" panose="020F0502020204030204" pitchFamily="34" charset="0"/>
                <a:cs typeface="Times New Roman" panose="02020603050405020304" pitchFamily="18" charset="0"/>
              </a:rPr>
              <a:t>Mrs Griffiths, Mrs Meyrick</a:t>
            </a:r>
            <a:endPar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endParaRPr>
          </a:p>
          <a:p>
            <a:pPr algn="ctr">
              <a:lnSpc>
                <a:spcPts val="1875"/>
              </a:lnSpc>
            </a:pPr>
            <a:endParaRPr lang="en-GB" dirty="0"/>
          </a:p>
        </p:txBody>
      </p:sp>
      <p:pic>
        <p:nvPicPr>
          <p:cNvPr id="2" name="Picture 1" descr="A collage of women with name tags&#10;&#10;AI-generated content may be incorrect.">
            <a:extLst>
              <a:ext uri="{FF2B5EF4-FFF2-40B4-BE49-F238E27FC236}">
                <a16:creationId xmlns:a16="http://schemas.microsoft.com/office/drawing/2014/main" id="{DB4AAED9-312F-14E0-6CB5-9A97B35BC34E}"/>
              </a:ext>
            </a:extLst>
          </p:cNvPr>
          <p:cNvPicPr>
            <a:picLocks noChangeAspect="1"/>
          </p:cNvPicPr>
          <p:nvPr/>
        </p:nvPicPr>
        <p:blipFill>
          <a:blip r:embed="rId4"/>
          <a:stretch>
            <a:fillRect/>
          </a:stretch>
        </p:blipFill>
        <p:spPr>
          <a:xfrm>
            <a:off x="6429375" y="371475"/>
            <a:ext cx="2350295" cy="298608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847358" y="-93945"/>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endParaRPr lang="en" sz="2800" b="1" u="sng" dirty="0">
              <a:latin typeface="Tempus Sans ITC" panose="04020404030D07020202" pitchFamily="82" charset="0"/>
              <a:ea typeface="Comic Sans MS"/>
              <a:cs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What makes places special?</a:t>
            </a:r>
            <a:br>
              <a:rPr lang="en" sz="2300" dirty="0">
                <a:solidFill>
                  <a:srgbClr val="002060"/>
                </a:solidFill>
                <a:latin typeface="Tempus Sans ITC"/>
                <a:ea typeface="Comic Sans MS"/>
                <a:cs typeface="Comic Sans MS"/>
                <a:sym typeface="Comic Sans MS"/>
              </a:rPr>
            </a:br>
            <a:r>
              <a:rPr lang="en" sz="2300" dirty="0">
                <a:solidFill>
                  <a:srgbClr val="002060"/>
                </a:solidFill>
                <a:latin typeface="Tempus Sans ITC"/>
                <a:ea typeface="Comic Sans MS"/>
                <a:cs typeface="Comic Sans MS"/>
                <a:sym typeface="Comic Sans MS"/>
              </a:rPr>
              <a:t>Can anybody be a superhero?</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What happens when we step into a story?</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Where does our food come from?</a:t>
            </a: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Foundation Phase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side door of the nursery at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FRIDAY</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12:00-13:05 and we go straight to the canteen for lunch,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05414" y="2158337"/>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send this into school on your child’s reading day (your child’s reading day can be found on the front of their reading record). It is essential that your child practises their reading with you at home, especially in these early stages of reading. Please write a short comment </a:t>
            </a:r>
            <a:r>
              <a:rPr lang="en-GB" sz="1600" dirty="0">
                <a:solidFill>
                  <a:srgbClr val="004B53"/>
                </a:solidFill>
                <a:latin typeface="Tempus Sans ITC"/>
                <a:ea typeface="Comic Sans MS"/>
                <a:cs typeface="Comic Sans MS"/>
                <a:sym typeface="Comic Sans MS"/>
              </a:rPr>
              <a:t>in your child’s reading record to let us know how they are getting on at home.</a:t>
            </a:r>
            <a:r>
              <a:rPr lang="en" sz="1600" dirty="0">
                <a:solidFill>
                  <a:srgbClr val="004B53"/>
                </a:solidFill>
                <a:latin typeface="Tempus Sans ITC"/>
                <a:ea typeface="Comic Sans MS"/>
                <a:cs typeface="Comic Sans MS"/>
                <a:sym typeface="Comic Sans MS"/>
              </a:rPr>
              <a:t> </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919105"/>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500" dirty="0">
                <a:solidFill>
                  <a:srgbClr val="002060"/>
                </a:solidFill>
                <a:latin typeface="Tempus Sans ITC"/>
                <a:ea typeface="Comic Sans MS"/>
                <a:cs typeface="Comic Sans MS"/>
                <a:sym typeface="Comic Sans MS"/>
              </a:rPr>
              <a:t>I can be contacted via woode28@hwbcymru.net .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500" dirty="0">
                <a:solidFill>
                  <a:srgbClr val="002060"/>
                </a:solidFill>
                <a:latin typeface="Tempus Sans ITC"/>
                <a:ea typeface="Comic Sans MS"/>
                <a:cs typeface="Comic Sans MS"/>
              </a:rPr>
              <a:t>Information is regularly published on the school website -</a:t>
            </a:r>
            <a:r>
              <a:rPr lang="en" sz="1500" dirty="0">
                <a:solidFill>
                  <a:srgbClr val="002060"/>
                </a:solidFill>
                <a:latin typeface="Tempus Sans ITC"/>
                <a:ea typeface="Comic Sans MS"/>
                <a:cs typeface="Comic Sans MS"/>
                <a:sym typeface="Comic Sans MS"/>
              </a:rPr>
              <a:t> </a:t>
            </a:r>
            <a:r>
              <a:rPr lang="en" sz="1500" u="sng" dirty="0">
                <a:solidFill>
                  <a:srgbClr val="0070C0"/>
                </a:solidFill>
                <a:latin typeface="Tempus Sans ITC"/>
                <a:ea typeface="Comic Sans MS"/>
                <a:cs typeface="Comic Sans MS"/>
                <a:sym typeface="Comic Sans MS"/>
                <a:hlinkClick r:id="rId3"/>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500" dirty="0">
                <a:solidFill>
                  <a:srgbClr val="002060"/>
                </a:solidFill>
                <a:latin typeface="Tempus Sans ITC"/>
                <a:ea typeface="Comic Sans MS"/>
                <a:cs typeface="Comic Sans MS"/>
                <a:sym typeface="Comic Sans MS"/>
              </a:rPr>
              <a:t>We aim to post a little round up of our week on ClassDojo every Friday along with photos and suggestions on what you can do to support your child at home. We will also post important information on ClassDojo so please ensure you check it regularly. Parents can directly message Mrs Walters via ClassDojo. School policy is that teachers cannot be contacted directly via ClassDojo.</a:t>
            </a:r>
            <a:endParaRPr lang="en" sz="15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44260" y="370292"/>
            <a:ext cx="8520600" cy="4654845"/>
          </a:xfrm>
          <a:prstGeom prst="rect">
            <a:avLst/>
          </a:prstGeom>
        </p:spPr>
        <p:txBody>
          <a:bodyPr spcFirstLastPara="1" wrap="square" lIns="91425" tIns="91425" rIns="91425" bIns="91425" anchor="b" anchorCtr="0">
            <a:noAutofit/>
          </a:bodyPr>
          <a:lstStyle/>
          <a:p>
            <a:r>
              <a:rPr lang="en-GB" sz="2800" b="1" u="sng" dirty="0">
                <a:solidFill>
                  <a:srgbClr val="002060"/>
                </a:solidFill>
                <a:latin typeface="Tempus Sans ITC"/>
                <a:ea typeface="Comic Sans MS"/>
                <a:cs typeface="Comic Sans MS"/>
                <a:sym typeface="Comic Sans MS"/>
              </a:rPr>
              <a:t>Reading</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Our phonics programme is called Monster Phonics. This starts in Nursery with Phase 1. Phase 1 </a:t>
            </a:r>
            <a:r>
              <a:rPr lang="en-GB" sz="1600" dirty="0">
                <a:solidFill>
                  <a:srgbClr val="002060"/>
                </a:solidFill>
                <a:latin typeface="Tempus Sans ITC" panose="04020404030D07020202" pitchFamily="82" charset="0"/>
              </a:rPr>
              <a:t>helps children develop listening skills, sound awareness, and the ability to hear and distinguish sounds in their environment—laying the foundation for reading and writing. At the end of phase 1 the children learn to blend and segment. </a:t>
            </a:r>
            <a:r>
              <a:rPr lang="en-GB" sz="1600" b="1" dirty="0">
                <a:solidFill>
                  <a:srgbClr val="002060"/>
                </a:solidFill>
                <a:latin typeface="Tempus Sans ITC" panose="04020404030D07020202" pitchFamily="82" charset="0"/>
              </a:rPr>
              <a:t>Blending</a:t>
            </a:r>
            <a:r>
              <a:rPr lang="en-GB" sz="1600" dirty="0">
                <a:solidFill>
                  <a:srgbClr val="002060"/>
                </a:solidFill>
                <a:latin typeface="Tempus Sans ITC" panose="04020404030D07020202" pitchFamily="82" charset="0"/>
              </a:rPr>
              <a:t> is when children put individual sounds together to read a word (e.g., c-a-t becomes "cat"), and </a:t>
            </a:r>
            <a:r>
              <a:rPr lang="en-GB" sz="1600" b="1" dirty="0">
                <a:solidFill>
                  <a:srgbClr val="002060"/>
                </a:solidFill>
                <a:latin typeface="Tempus Sans ITC" panose="04020404030D07020202" pitchFamily="82" charset="0"/>
              </a:rPr>
              <a:t>segmenting</a:t>
            </a:r>
            <a:r>
              <a:rPr lang="en-GB" sz="1600" dirty="0">
                <a:solidFill>
                  <a:srgbClr val="002060"/>
                </a:solidFill>
                <a:latin typeface="Tempus Sans ITC" panose="04020404030D07020202" pitchFamily="82" charset="0"/>
              </a:rPr>
              <a:t> is when they break a word into its separate sounds to spell it.</a:t>
            </a:r>
            <a:br>
              <a:rPr lang="en-GB" sz="1600" dirty="0">
                <a:solidFill>
                  <a:srgbClr val="002060"/>
                </a:solidFill>
                <a:latin typeface="Tempus Sans ITC" panose="04020404030D07020202" pitchFamily="82" charset="0"/>
              </a:rPr>
            </a:br>
            <a:br>
              <a:rPr lang="en-GB" sz="1600" dirty="0">
                <a:solidFill>
                  <a:srgbClr val="002060"/>
                </a:solidFill>
                <a:latin typeface="Tempus Sans ITC" panose="04020404030D07020202" pitchFamily="82" charset="0"/>
              </a:rPr>
            </a:br>
            <a:r>
              <a:rPr lang="en-GB" sz="1600" dirty="0">
                <a:solidFill>
                  <a:srgbClr val="002060"/>
                </a:solidFill>
                <a:latin typeface="Tempus Sans ITC" panose="04020404030D07020202" pitchFamily="82" charset="0"/>
              </a:rPr>
              <a:t>We begin learning sounds in Reception and after laying the foundations of Phase 1 in Nursery children quickly learn to read CVC words (consonant, vowel, consonant). We use letter sounds, not words (e.g. a instead of A) so it is really important that you use these sounds at home when practising with your child. The children will also begin to read high frequency words, which are often words that cannot be sounded out. When children are confident with these words they will have a reading book to come home.</a:t>
            </a:r>
            <a:br>
              <a:rPr lang="en" sz="1600" dirty="0">
                <a:solidFill>
                  <a:srgbClr val="002060"/>
                </a:solidFill>
                <a:latin typeface="Tempus Sans ITC" panose="04020404030D07020202" pitchFamily="82" charset="0"/>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64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68019" y="183335"/>
            <a:ext cx="8520600" cy="3227868"/>
          </a:xfrm>
          <a:prstGeom prst="rect">
            <a:avLst/>
          </a:prstGeom>
        </p:spPr>
        <p:txBody>
          <a:bodyPr spcFirstLastPara="1" wrap="square" lIns="91425" tIns="91425" rIns="91425" bIns="91425" anchor="b" anchorCtr="0">
            <a:noAutofit/>
          </a:bodyPr>
          <a:lstStyle/>
          <a:p>
            <a:r>
              <a:rPr lang="en-GB" sz="2800" b="1" u="sng" dirty="0">
                <a:solidFill>
                  <a:srgbClr val="002060"/>
                </a:solidFill>
                <a:latin typeface="Tempus Sans ITC"/>
                <a:ea typeface="Comic Sans MS"/>
                <a:cs typeface="Comic Sans MS"/>
                <a:sym typeface="Comic Sans MS"/>
              </a:rPr>
              <a:t>Writing</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GB" sz="1600" dirty="0">
                <a:solidFill>
                  <a:srgbClr val="002060"/>
                </a:solidFill>
                <a:latin typeface="Tempus Sans ITC"/>
                <a:ea typeface="Comic Sans MS"/>
                <a:cs typeface="Comic Sans MS"/>
                <a:sym typeface="Comic Sans MS"/>
              </a:rPr>
              <a:t>Just like reading, your child’s writing journey will begin in Nursery with simple mark making and then the pre-writing patterns.</a:t>
            </a:r>
            <a:br>
              <a:rPr lang="en-GB" sz="1600" dirty="0">
                <a:solidFill>
                  <a:srgbClr val="002060"/>
                </a:solidFill>
                <a:latin typeface="Tempus Sans ITC"/>
                <a:ea typeface="Comic Sans MS"/>
                <a:cs typeface="Comic Sans MS"/>
                <a:sym typeface="Comic Sans MS"/>
              </a:rPr>
            </a:br>
            <a:br>
              <a:rPr lang="en-GB" sz="1600" dirty="0">
                <a:solidFill>
                  <a:srgbClr val="002060"/>
                </a:solidFill>
                <a:latin typeface="Tempus Sans ITC"/>
                <a:ea typeface="Comic Sans MS"/>
                <a:cs typeface="Comic Sans MS"/>
                <a:sym typeface="Comic Sans MS"/>
              </a:rPr>
            </a:br>
            <a:r>
              <a:rPr lang="en-GB" sz="1600" dirty="0">
                <a:solidFill>
                  <a:srgbClr val="002060"/>
                </a:solidFill>
                <a:latin typeface="Tempus Sans ITC"/>
                <a:ea typeface="Comic Sans MS"/>
                <a:cs typeface="Comic Sans MS"/>
                <a:sym typeface="Comic Sans MS"/>
              </a:rPr>
              <a:t>In Reception the children will learn to write letters using the Monster Phonic rhymes to ensure correct letter formation. We only use lower case letters (apart from the 1</a:t>
            </a:r>
            <a:r>
              <a:rPr lang="en-GB" sz="1600" baseline="30000" dirty="0">
                <a:solidFill>
                  <a:srgbClr val="002060"/>
                </a:solidFill>
                <a:latin typeface="Tempus Sans ITC"/>
                <a:ea typeface="Comic Sans MS"/>
                <a:cs typeface="Comic Sans MS"/>
                <a:sym typeface="Comic Sans MS"/>
              </a:rPr>
              <a:t>st</a:t>
            </a:r>
            <a:r>
              <a:rPr lang="en-GB" sz="1600" dirty="0">
                <a:solidFill>
                  <a:srgbClr val="002060"/>
                </a:solidFill>
                <a:latin typeface="Tempus Sans ITC"/>
                <a:ea typeface="Comic Sans MS"/>
                <a:cs typeface="Comic Sans MS"/>
                <a:sym typeface="Comic Sans MS"/>
              </a:rPr>
              <a:t> letter of their name) so if you practise writing with your child at home please use lower case letters and encourage correct letter formation as bad habits are hard to break once they are formed. </a:t>
            </a:r>
            <a:br>
              <a:rPr lang="en" sz="1600" dirty="0">
                <a:solidFill>
                  <a:srgbClr val="002060"/>
                </a:solidFill>
                <a:latin typeface="Tempus Sans ITC" panose="04020404030D07020202" pitchFamily="82" charset="0"/>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oten End Primary School - Handwriting">
            <a:extLst>
              <a:ext uri="{FF2B5EF4-FFF2-40B4-BE49-F238E27FC236}">
                <a16:creationId xmlns:a16="http://schemas.microsoft.com/office/drawing/2014/main" id="{D21BDD68-E8A0-476A-8B53-7D2F286230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534" y="2814080"/>
            <a:ext cx="3150476" cy="1833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728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We do not set formal homework in Reception but we aim to post ways you can support your child at home on ClassDojo. This is often as simple as ‘help me to learn how to do my zip up on my coat’ or ‘help me to spot numbers on my journey to school’. We ask that you read with your child every day as this has a significant impact on their progress across all areas of the curriculum. Phonic sounds and high frequency words being covered each week will also be sent home for your child to practise. </a:t>
            </a:r>
            <a:br>
              <a:rPr lang="en" sz="1600" dirty="0">
                <a:latin typeface="Tempus Sans ITC"/>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I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TotalTime>
  <Words>1740</Words>
  <Application>Microsoft Office PowerPoint</Application>
  <PresentationFormat>On-screen Show (16:9)</PresentationFormat>
  <Paragraphs>91</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Simple Light</vt:lpstr>
      <vt:lpstr>Croeso i Butterflies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What makes places special? Can anybody be a superhero?  Spring Term: What happens when we step into a story?  Summer Where does our food come from?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Foundation Phase yard at 9:00am and be led into their separate classes and cloakrooms.  Afternoon pick up The gates will be opened by 3:10pm. Please collect your children from side door of the nursery at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FRIDAY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12:00-13:05 and we go straight to the canteen for lunch,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send this into school on your child’s reading day (your child’s reading day can be found on the front of their reading record). It is essential that your child practises their reading with you at home, especially in these early stages of reading. Please write a short comment in your child’s reading record to let us know how they are getting on at home.  </vt:lpstr>
      <vt:lpstr>Keeping in Touch   Teacher email addresses I can be contacted via woode28@hwbcymru.net .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We aim to post a little round up of our week on ClassDojo every Friday along with photos and suggestions on what you can do to support your child at home. We will also post important information on ClassDojo so please ensure you check it regularly. Parents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Reading  Our phonics programme is called Monster Phonics. This starts in Nursery with Phase 1. Phase 1 helps children develop listening skills, sound awareness, and the ability to hear and distinguish sounds in their environment—laying the foundation for reading and writing. At the end of phase 1 the children learn to blend and segment. Blending is when children put individual sounds together to read a word (e.g., c-a-t becomes "cat"), and segmenting is when they break a word into its separate sounds to spell it.  We begin learning sounds in Reception and after laying the foundations of Phase 1 in Nursery children quickly learn to read CVC words (consonant, vowel, consonant). We use letter sounds, not words (e.g. a instead of A) so it is really important that you use these sounds at home when practising with your child. The children will also begin to read high frequency words, which are often words that cannot be sounded out. When children are confident with these words they will have a reading book to come home.  </vt:lpstr>
      <vt:lpstr>Writing  Just like reading, your child’s writing journey will begin in Nursery with simple mark making and then the pre-writing patterns.  In Reception the children will learn to write letters using the Monster Phonic rhymes to ensure correct letter formation. We only use lower case letters (apart from the 1st letter of their name) so if you practise writing with your child at home please use lower case letters and encourage correct letter formation as bad habits are hard to break once they are formed.   </vt:lpstr>
      <vt:lpstr>Homework and Support  We do not set formal homework in Reception but we aim to post ways you can support your child at home on ClassDojo. This is often as simple as ‘help me to learn how to do my zip up on my coat’ or ‘help me to spot numbers on my journey to school’. We ask that you read with your child every day as this has a significant impact on their progress across all areas of the curriculum. Phonic sounds and high frequency words being covered each week will also be sent home for your child to practise.   </vt:lpstr>
      <vt:lpstr>Questions  If you have any queries or concerns please stay behind after the presentation and I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E Wood (Aberdare Town CiW Primary School)</cp:lastModifiedBy>
  <cp:revision>662</cp:revision>
  <dcterms:modified xsi:type="dcterms:W3CDTF">2025-09-17T15:36:04Z</dcterms:modified>
</cp:coreProperties>
</file>