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7"/>
  </p:notesMasterIdLst>
  <p:sldIdLst>
    <p:sldId id="256" r:id="rId2"/>
    <p:sldId id="257" r:id="rId3"/>
    <p:sldId id="262" r:id="rId4"/>
    <p:sldId id="275" r:id="rId5"/>
    <p:sldId id="272" r:id="rId6"/>
    <p:sldId id="273" r:id="rId7"/>
    <p:sldId id="263" r:id="rId8"/>
    <p:sldId id="264" r:id="rId9"/>
    <p:sldId id="265" r:id="rId10"/>
    <p:sldId id="266" r:id="rId11"/>
    <p:sldId id="274" r:id="rId12"/>
    <p:sldId id="268" r:id="rId13"/>
    <p:sldId id="276" r:id="rId14"/>
    <p:sldId id="269" r:id="rId15"/>
    <p:sldId id="271" r:id="rId1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7BFB17-940F-6F89-D17E-F57DC99FB0ED}" v="195" dt="2026-09-16T11:26:40.8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mailto:hallamb3@hwbcymru.net"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www.aberdaretownciwprimary.com" TargetMode="External"/><Relationship Id="rId4" Type="http://schemas.openxmlformats.org/officeDocument/2006/relationships/hyperlink" Target="mailto:%3cLindsey.Perkins@aberdaretownciwprimary.rctcbc.cymru"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Ladybirds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1</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2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1, Year 2 and Year 3)</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Hallam,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Perkins,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Charles and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Reynolds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dirty="0">
              <a:solidFill>
                <a:srgbClr val="002060"/>
              </a:solidFill>
              <a:latin typeface="Tempus Sans ITC"/>
              <a:ea typeface="Comic Sans MS"/>
              <a:cs typeface="Comic Sans MS"/>
              <a:sym typeface="Comic Sans MS"/>
            </a:endParaRPr>
          </a:p>
          <a:p>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Driscoll and Miss Perry</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r>
              <a:rPr lang="en-GB" sz="2300" dirty="0">
                <a:solidFill>
                  <a:srgbClr val="002060"/>
                </a:solidFill>
                <a:latin typeface="Tempus Sans ITC"/>
                <a:ea typeface="Comic Sans MS"/>
                <a:cs typeface="Comic Sans MS"/>
                <a:sym typeface="Comic Sans MS"/>
              </a:rPr>
              <a:t>Mrs Evans and 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372409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Town Church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sym typeface="Comic Sans MS"/>
              </a:rPr>
              <a:t>Faith, Love and Learning</a:t>
            </a:r>
            <a:endParaRPr lang="en" dirty="0"/>
          </a:p>
          <a:p>
            <a:pPr algn="ctr"/>
            <a:endParaRPr lang="en" sz="2300" dirty="0">
              <a:solidFill>
                <a:srgbClr val="002060"/>
              </a:solidFill>
              <a:latin typeface="Tempus Sans ITC"/>
            </a:endParaRPr>
          </a:p>
          <a:p>
            <a:pPr algn="ctr"/>
            <a:r>
              <a:rPr lang="en" sz="1600" dirty="0">
                <a:solidFill>
                  <a:srgbClr val="002060"/>
                </a:solidFill>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 sz="1050">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develop our learning environment with focus on independence and early years.</a:t>
            </a:r>
            <a:endParaRPr lang="en" sz="1800" b="1" dirty="0">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enhance and enrich Science and Technology provision and to raise standards.</a:t>
            </a:r>
          </a:p>
          <a:p>
            <a:pPr marL="457200" indent="-457200" algn="ctr">
              <a:lnSpc>
                <a:spcPct val="150000"/>
              </a:lnSpc>
              <a:buAutoNum type="arabicPeriod"/>
            </a:pPr>
            <a:r>
              <a:rPr lang="en" sz="1800" dirty="0">
                <a:solidFill>
                  <a:srgbClr val="002060"/>
                </a:solidFill>
                <a:latin typeface="Tempus Sans ITC"/>
              </a:rPr>
              <a:t>To improve standards of written Literacy across the curriculum.</a:t>
            </a:r>
          </a:p>
          <a:p>
            <a:pPr marL="457200" indent="-457200" algn="ctr">
              <a:lnSpc>
                <a:spcPct val="150000"/>
              </a:lnSpc>
              <a:buAutoNum type="arabicPeriod"/>
            </a:pPr>
            <a:r>
              <a:rPr lang="en" sz="1800" dirty="0">
                <a:solidFill>
                  <a:srgbClr val="002060"/>
                </a:solidFill>
                <a:latin typeface="Tempus Sans ITC"/>
              </a:rPr>
              <a:t>To strengthen quality of provision for pupils with additional learning needs and all vulnerable groups.</a:t>
            </a:r>
          </a:p>
          <a:p>
            <a:pPr marL="457200" indent="-457200" algn="ctr">
              <a:lnSpc>
                <a:spcPct val="150000"/>
              </a:lnSpc>
              <a:buAutoNum type="arabicPeriod"/>
            </a:pPr>
            <a:r>
              <a:rPr lang="en" sz="1800" dirty="0">
                <a:solidFill>
                  <a:srgbClr val="002060"/>
                </a:solidFill>
                <a:latin typeface="Tempus Sans ITC"/>
              </a:rPr>
              <a:t>To further develop and enrich the children's experience of whole school collective worship.</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02BF2F4-76BE-A42E-E718-F049AAE5A7B1}"/>
              </a:ext>
            </a:extLst>
          </p:cNvPr>
          <p:cNvPicPr>
            <a:picLocks noChangeAspect="1"/>
          </p:cNvPicPr>
          <p:nvPr/>
        </p:nvPicPr>
        <p:blipFill>
          <a:blip r:embed="rId4"/>
          <a:stretch>
            <a:fillRect/>
          </a:stretch>
        </p:blipFill>
        <p:spPr>
          <a:xfrm>
            <a:off x="1237044" y="1015965"/>
            <a:ext cx="6669912" cy="3639664"/>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346955" y="581244"/>
            <a:ext cx="8362995" cy="1747281"/>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br>
              <a:rPr lang="en" sz="2800" b="1" u="sng" dirty="0">
                <a:latin typeface="Tempus Sans ITC"/>
                <a:ea typeface="Comic Sans MS"/>
                <a:cs typeface="Comic Sans MS"/>
                <a:sym typeface="Comic Sans MS"/>
              </a:rPr>
            </a:br>
            <a:endParaRPr lang="en" sz="2000">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8AEFB2E-0B65-109B-4D93-4B175E80CC91}"/>
              </a:ext>
            </a:extLst>
          </p:cNvPr>
          <p:cNvPicPr>
            <a:picLocks noChangeAspect="1"/>
          </p:cNvPicPr>
          <p:nvPr/>
        </p:nvPicPr>
        <p:blipFill>
          <a:blip r:embed="rId4"/>
          <a:stretch>
            <a:fillRect/>
          </a:stretch>
        </p:blipFill>
        <p:spPr>
          <a:xfrm>
            <a:off x="1225717" y="1094591"/>
            <a:ext cx="6692566" cy="370629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1947460"/>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the external door at the end of our outdoor area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900796"/>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apart from PE days.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Wednesday.</a:t>
            </a:r>
            <a:endParaRPr lang="en" sz="1600" b="1"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bring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87515"/>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Bag</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 your child's reading day. If you are unsure of which day this is, please let me know as I can communicate this to you. </a:t>
            </a:r>
            <a:r>
              <a:rPr lang="en" sz="1600" b="1" dirty="0">
                <a:solidFill>
                  <a:srgbClr val="004B53"/>
                </a:solidFill>
                <a:latin typeface="Tempus Sans ITC"/>
                <a:ea typeface="Comic Sans MS"/>
                <a:cs typeface="Comic Sans MS"/>
                <a:sym typeface="Comic Sans MS"/>
              </a:rPr>
              <a:t>Reading at home every week is essential - a little every day goes a long, long way!</a:t>
            </a:r>
            <a:endParaRPr lang="en-US" sz="1600" dirty="0">
              <a:solidFill>
                <a:srgbClr val="00000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We can be contacted via </a:t>
            </a:r>
            <a:r>
              <a:rPr lang="en" sz="1600" dirty="0">
                <a:solidFill>
                  <a:srgbClr val="002060"/>
                </a:solidFill>
                <a:latin typeface="Tempus Sans ITC"/>
                <a:ea typeface="Comic Sans MS"/>
                <a:cs typeface="Comic Sans MS"/>
                <a:sym typeface="Comic Sans MS"/>
                <a:hlinkClick r:id="rId3"/>
              </a:rPr>
              <a:t>hallamb3@hwbcymru.net</a:t>
            </a:r>
            <a:r>
              <a:rPr lang="en" sz="1600" dirty="0">
                <a:solidFill>
                  <a:srgbClr val="002060"/>
                </a:solidFill>
                <a:latin typeface="Tempus Sans ITC"/>
                <a:ea typeface="Comic Sans MS"/>
                <a:cs typeface="Comic Sans MS"/>
                <a:sym typeface="Comic Sans MS"/>
              </a:rPr>
              <a:t> and </a:t>
            </a:r>
            <a:r>
              <a:rPr lang="en" sz="1600" dirty="0">
                <a:solidFill>
                  <a:srgbClr val="002060"/>
                </a:solidFill>
                <a:latin typeface="Tempus Sans ITC"/>
                <a:ea typeface="Comic Sans MS"/>
                <a:sym typeface="Comic Sans MS"/>
                <a:hlinkClick r:id="rId4"/>
              </a:rPr>
              <a:t>Lindsey.Perkins@aberdaretownciwprimary.rctcbc.cymru</a:t>
            </a:r>
            <a:r>
              <a:rPr lang="en" sz="1600" dirty="0">
                <a:solidFill>
                  <a:srgbClr val="002060"/>
                </a:solidFill>
                <a:latin typeface="Tempus Sans ITC"/>
                <a:ea typeface="Comic Sans MS"/>
                <a:sym typeface="Comic Sans MS"/>
              </a:rPr>
              <a:t>. </a:t>
            </a:r>
            <a:r>
              <a:rPr lang="en" sz="1600" dirty="0">
                <a:solidFill>
                  <a:srgbClr val="002060"/>
                </a:solidFill>
                <a:latin typeface="Tempus Sans ITC"/>
                <a:ea typeface="Comic Sans MS"/>
                <a:cs typeface="Comic Sans MS"/>
                <a:sym typeface="Comic Sans MS"/>
              </a:rPr>
              <a:t>However, during school hours, we are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5"/>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Miss Carter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a:t>
            </a:r>
            <a:r>
              <a:rPr lang="en" sz="1600" dirty="0" err="1">
                <a:solidFill>
                  <a:srgbClr val="002060"/>
                </a:solidFill>
                <a:latin typeface="Tempus Sans ITC"/>
                <a:ea typeface="Comic Sans MS"/>
                <a:cs typeface="Comic Sans MS"/>
                <a:sym typeface="Comic Sans MS"/>
              </a:rPr>
              <a:t>maths</a:t>
            </a:r>
            <a:r>
              <a:rPr lang="en" sz="1600" dirty="0">
                <a:solidFill>
                  <a:srgbClr val="002060"/>
                </a:solidFill>
                <a:latin typeface="Tempus Sans ITC"/>
                <a:ea typeface="Comic Sans MS"/>
                <a:cs typeface="Comic Sans MS"/>
                <a:sym typeface="Comic Sans MS"/>
              </a:rPr>
              <a:t> concepts being covered each week will also be shared via ClassDojo so keep an eye out for those. If there are specific areas of difficulty that require additional practise,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1457</Words>
  <Application>Microsoft Office PowerPoint</Application>
  <PresentationFormat>On-screen Show (16:9)</PresentationFormat>
  <Paragraphs>80</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Comic Sans MS</vt:lpstr>
      <vt:lpstr>Tempus Sans ITC</vt:lpstr>
      <vt:lpstr>Simple Light</vt:lpstr>
      <vt:lpstr>Croeso i Ladybirds  Blwyddyn 1 </vt:lpstr>
      <vt:lpstr> Staff in Progression Step 2  (Year 1, Year 2 and Year 3)  Teachers: Mrs Hallam, Mrs Perkins, Mrs Charles and Mrs Reynolds  Teaching Assistants: Mrs Driscoll and Miss Perry  Other Support Staff/Teachers: Mrs Evans and Miss Edmunds </vt:lpstr>
      <vt:lpstr>PowerPoint Presentation</vt:lpstr>
      <vt:lpstr>PowerPoint Presentation</vt:lpstr>
      <vt:lpstr>PowerPoint Presentation</vt:lpstr>
      <vt:lpstr>PowerPoint Presentation</vt:lpstr>
      <vt:lpstr>Inquiry Based Learning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external door at the end of our outdoor area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apart from PE days.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Wednesday.</vt:lpstr>
      <vt:lpstr>What should my child bring to school?  Snack Children may bring their own healthy snack to eat mid morning - this should be fruit or veg.   Lunch 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Hats, Scarves, Coats and Gloves  Please ensure your children clothing suitable for the weather, especially a warm, waterproof coat every day - we will continue to spend a lot of time outdoors.  Book Bag Please bring this into school on your child's reading day. If you are unsure of which day this is, please let me know as I can communicate this to you. Reading at home every week is essential - a little every day goes a long, long way!</vt:lpstr>
      <vt:lpstr>Keeping in Touch   Teacher email addresses We can be contacted via hallamb3@hwbcymru.net and Lindsey.Perkins@aberdaretownciwprimary.rctcbc.cymru. However, during school hours, we are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Miss Carter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maths concepts being covered each week will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772</cp:revision>
  <dcterms:modified xsi:type="dcterms:W3CDTF">2026-10-23T15:09:34Z</dcterms:modified>
</cp:coreProperties>
</file>